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ppt/theme/themeOverride3.xml" ContentType="application/vnd.openxmlformats-officedocument.themeOverride+xml"/>
  <Override PartName="/ppt/theme/themeOverride4.xml" ContentType="application/vnd.openxmlformats-officedocument.themeOverride+xml"/>
  <Override PartName="/ppt/theme/themeOverride5.xml" ContentType="application/vnd.openxmlformats-officedocument.themeOverride+xml"/>
  <Override PartName="/ppt/theme/themeOverride6.xml" ContentType="application/vnd.openxmlformats-officedocument.themeOverride+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256" r:id="rId2"/>
    <p:sldId id="266" r:id="rId3"/>
    <p:sldId id="258" r:id="rId4"/>
    <p:sldId id="264" r:id="rId5"/>
    <p:sldId id="259" r:id="rId6"/>
    <p:sldId id="263" r:id="rId7"/>
    <p:sldId id="260" r:id="rId8"/>
    <p:sldId id="261" r:id="rId9"/>
    <p:sldId id="262" r:id="rId10"/>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814" autoAdjust="0"/>
    <p:restoredTop sz="66168" autoAdjust="0"/>
  </p:normalViewPr>
  <p:slideViewPr>
    <p:cSldViewPr>
      <p:cViewPr varScale="1">
        <p:scale>
          <a:sx n="49" d="100"/>
          <a:sy n="49" d="100"/>
        </p:scale>
        <p:origin x="2100" y="48"/>
      </p:cViewPr>
      <p:guideLst>
        <p:guide orient="horz" pos="2160"/>
        <p:guide pos="2880"/>
      </p:guideLst>
    </p:cSldViewPr>
  </p:slid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defRPr>
            </a:lvl1pPr>
          </a:lstStyle>
          <a:p>
            <a:pPr>
              <a:defRPr/>
            </a:pPr>
            <a:fld id="{8BFD8013-3860-4EF0-AA3F-91263941E2F1}" type="datetimeFigureOut">
              <a:rPr lang="en-US"/>
              <a:pPr>
                <a:defRPr/>
              </a:pPr>
              <a:t>1/4/2016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defRPr>
            </a:lvl1pPr>
          </a:lstStyle>
          <a:p>
            <a:pPr>
              <a:defRPr/>
            </a:pPr>
            <a:fld id="{48A3B5C2-C6A6-4C22-9B4D-3B2F2DB4344A}" type="slidenum">
              <a:rPr lang="en-US"/>
              <a:pPr>
                <a:defRPr/>
              </a:pPr>
              <a:t>‹#›</a:t>
            </a:fld>
            <a:endParaRPr lang="en-US"/>
          </a:p>
        </p:txBody>
      </p:sp>
    </p:spTree>
    <p:extLst>
      <p:ext uri="{BB962C8B-B14F-4D97-AF65-F5344CB8AC3E}">
        <p14:creationId xmlns:p14="http://schemas.microsoft.com/office/powerpoint/2010/main" val="145619528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 xmlns:a14="http://schemas.microsoft.com/office/drawing/2010/main">
                <a:solidFill>
                  <a:srgbClr val="FFFFFF"/>
                </a:solidFill>
              </a14:hiddenFill>
            </a:ext>
          </a:extLst>
        </p:spPr>
      </p:sp>
      <p:sp>
        <p:nvSpPr>
          <p:cNvPr id="19459" name="Rectangle 3"/>
          <p:cNvSpPr>
            <a:spLocks noGrp="1"/>
          </p:cNvSpPr>
          <p:nvPr>
            <p:ph type="body" idx="1"/>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marR="0" indent="0" algn="l" defTabSz="914400" rtl="0" eaLnBrk="1" fontAlgn="base" latinLnBrk="0" hangingPunct="1">
              <a:lnSpc>
                <a:spcPct val="100000"/>
              </a:lnSpc>
              <a:spcBef>
                <a:spcPct val="30000"/>
              </a:spcBef>
              <a:spcAft>
                <a:spcPct val="0"/>
              </a:spcAft>
              <a:buClrTx/>
              <a:buSzTx/>
              <a:buFontTx/>
              <a:buNone/>
              <a:tabLst/>
              <a:defRPr/>
            </a:pPr>
            <a:r>
              <a:rPr lang="en-US" sz="1200" kern="1200" dirty="0" smtClean="0">
                <a:solidFill>
                  <a:schemeClr val="tx1"/>
                </a:solidFill>
                <a:effectLst/>
                <a:latin typeface="+mn-lt"/>
                <a:ea typeface="+mn-ea"/>
                <a:cs typeface="+mn-cs"/>
              </a:rPr>
              <a:t>Hey everyone!</a:t>
            </a:r>
            <a:r>
              <a:rPr lang="en-US" sz="1200" kern="1200" baseline="0" dirty="0" smtClean="0">
                <a:solidFill>
                  <a:schemeClr val="tx1"/>
                </a:solidFill>
                <a:effectLst/>
                <a:latin typeface="+mn-lt"/>
                <a:ea typeface="+mn-ea"/>
                <a:cs typeface="+mn-cs"/>
              </a:rPr>
              <a:t> My name is _____ and I’m a graduate student in psychology. I’m also one of the URPP coordinators.</a:t>
            </a:r>
          </a:p>
          <a:p>
            <a:pPr marL="0" marR="0" indent="0" algn="l" defTabSz="914400" rtl="0" eaLnBrk="1" fontAlgn="base" latinLnBrk="0" hangingPunct="1">
              <a:lnSpc>
                <a:spcPct val="100000"/>
              </a:lnSpc>
              <a:spcBef>
                <a:spcPct val="30000"/>
              </a:spcBef>
              <a:spcAft>
                <a:spcPct val="0"/>
              </a:spcAft>
              <a:buClrTx/>
              <a:buSzTx/>
              <a:buFontTx/>
              <a:buNone/>
              <a:tabLst/>
              <a:defRPr/>
            </a:pPr>
            <a:endParaRPr lang="en-US" sz="1200" kern="1200" baseline="0" dirty="0" smtClean="0">
              <a:solidFill>
                <a:schemeClr val="tx1"/>
              </a:solidFill>
              <a:effectLst/>
              <a:latin typeface="+mn-lt"/>
              <a:ea typeface="+mn-ea"/>
              <a:cs typeface="+mn-cs"/>
            </a:endParaRPr>
          </a:p>
          <a:p>
            <a:pPr marL="0" marR="0" indent="0" algn="l" defTabSz="914400" rtl="0" eaLnBrk="1" fontAlgn="base" latinLnBrk="0" hangingPunct="1">
              <a:lnSpc>
                <a:spcPct val="100000"/>
              </a:lnSpc>
              <a:spcBef>
                <a:spcPct val="30000"/>
              </a:spcBef>
              <a:spcAft>
                <a:spcPct val="0"/>
              </a:spcAft>
              <a:buClrTx/>
              <a:buSzTx/>
              <a:buFontTx/>
              <a:buNone/>
              <a:tabLst/>
              <a:defRPr/>
            </a:pPr>
            <a:r>
              <a:rPr lang="en-US" sz="1200" kern="1200" baseline="0" dirty="0" smtClean="0">
                <a:solidFill>
                  <a:schemeClr val="tx1"/>
                </a:solidFill>
                <a:effectLst/>
                <a:latin typeface="+mn-lt"/>
                <a:ea typeface="+mn-ea"/>
                <a:cs typeface="+mn-cs"/>
              </a:rPr>
              <a:t>A lot of what students and profs do at York is research. I conduct research for my graduate studies and many of you will conduct research in your third and fourth years for theses and independent studies. York has a vibrant research community.</a:t>
            </a:r>
          </a:p>
          <a:p>
            <a:pPr marL="0" marR="0" indent="0" algn="l" defTabSz="914400" rtl="0" eaLnBrk="1" fontAlgn="base" latinLnBrk="0" hangingPunct="1">
              <a:lnSpc>
                <a:spcPct val="100000"/>
              </a:lnSpc>
              <a:spcBef>
                <a:spcPct val="30000"/>
              </a:spcBef>
              <a:spcAft>
                <a:spcPct val="0"/>
              </a:spcAft>
              <a:buClrTx/>
              <a:buSzTx/>
              <a:buFontTx/>
              <a:buNone/>
              <a:tabLst/>
              <a:defRPr/>
            </a:pPr>
            <a:endParaRPr lang="en-US" sz="1200" kern="1200" baseline="0" dirty="0" smtClean="0">
              <a:solidFill>
                <a:schemeClr val="tx1"/>
              </a:solidFill>
              <a:effectLst/>
              <a:latin typeface="+mn-lt"/>
              <a:ea typeface="+mn-ea"/>
              <a:cs typeface="+mn-cs"/>
            </a:endParaRPr>
          </a:p>
          <a:p>
            <a:pPr marL="0" marR="0" indent="0" algn="l" defTabSz="914400" rtl="0" eaLnBrk="1" fontAlgn="base" latinLnBrk="0" hangingPunct="1">
              <a:lnSpc>
                <a:spcPct val="100000"/>
              </a:lnSpc>
              <a:spcBef>
                <a:spcPct val="30000"/>
              </a:spcBef>
              <a:spcAft>
                <a:spcPct val="0"/>
              </a:spcAft>
              <a:buClrTx/>
              <a:buSzTx/>
              <a:buFontTx/>
              <a:buNone/>
              <a:tabLst/>
              <a:defRPr/>
            </a:pPr>
            <a:r>
              <a:rPr lang="en-US" sz="1200" kern="1200" baseline="0" dirty="0" smtClean="0">
                <a:solidFill>
                  <a:schemeClr val="tx1"/>
                </a:solidFill>
                <a:effectLst/>
                <a:latin typeface="+mn-lt"/>
                <a:ea typeface="+mn-ea"/>
                <a:cs typeface="+mn-cs"/>
              </a:rPr>
              <a:t>One of the main ways researchers at York find researcher participants is through the Undergraduate Research Participant Pool (URPP). Yes, U R P </a:t>
            </a:r>
            <a:r>
              <a:rPr lang="en-US" sz="1200" kern="1200" baseline="0" dirty="0" err="1" smtClean="0">
                <a:solidFill>
                  <a:schemeClr val="tx1"/>
                </a:solidFill>
                <a:effectLst/>
                <a:latin typeface="+mn-lt"/>
                <a:ea typeface="+mn-ea"/>
                <a:cs typeface="+mn-cs"/>
              </a:rPr>
              <a:t>P</a:t>
            </a:r>
            <a:r>
              <a:rPr lang="en-US" sz="1200" kern="1200" baseline="0" dirty="0" smtClean="0">
                <a:solidFill>
                  <a:schemeClr val="tx1"/>
                </a:solidFill>
                <a:effectLst/>
                <a:latin typeface="+mn-lt"/>
                <a:ea typeface="+mn-ea"/>
                <a:cs typeface="+mn-cs"/>
              </a:rPr>
              <a:t>…</a:t>
            </a:r>
            <a:endParaRPr lang="en-US" sz="1200" kern="1200" dirty="0" smtClean="0">
              <a:solidFill>
                <a:schemeClr val="tx1"/>
              </a:solidFill>
              <a:effectLst/>
              <a:latin typeface="+mn-lt"/>
              <a:ea typeface="+mn-ea"/>
              <a:cs typeface="+mn-cs"/>
            </a:endParaRPr>
          </a:p>
        </p:txBody>
      </p:sp>
    </p:spTree>
    <p:extLst>
      <p:ext uri="{BB962C8B-B14F-4D97-AF65-F5344CB8AC3E}">
        <p14:creationId xmlns:p14="http://schemas.microsoft.com/office/powerpoint/2010/main" val="365601440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dirty="0" smtClean="0"/>
              <a:t>You earn 4% toward your final grade by participating in </a:t>
            </a:r>
            <a:r>
              <a:rPr lang="en-US" b="1" dirty="0" smtClean="0"/>
              <a:t>6 hours </a:t>
            </a:r>
            <a:r>
              <a:rPr lang="en-US" b="1" dirty="0" smtClean="0"/>
              <a:t>of research during the winter term</a:t>
            </a:r>
            <a:r>
              <a:rPr lang="en-US" dirty="0" smtClean="0"/>
              <a:t>.</a:t>
            </a:r>
          </a:p>
          <a:p>
            <a:pPr eaLnBrk="1" hangingPunct="1">
              <a:spcBef>
                <a:spcPct val="0"/>
              </a:spcBef>
            </a:pPr>
            <a:endParaRPr lang="en-US" dirty="0" smtClean="0"/>
          </a:p>
          <a:p>
            <a:pPr eaLnBrk="1" hangingPunct="1">
              <a:spcBef>
                <a:spcPct val="0"/>
              </a:spcBef>
            </a:pPr>
            <a:r>
              <a:rPr lang="en-US" dirty="0" smtClean="0"/>
              <a:t>Important:  You must do 3 hours of research per term.  You cannot do all of your hours in one term.  If</a:t>
            </a:r>
            <a:r>
              <a:rPr lang="en-US" baseline="0" dirty="0" smtClean="0"/>
              <a:t> you earn more than 3 credits in the fall, you will only get credit for the first three, and you cant just leave all 6 to do in the winter. </a:t>
            </a:r>
            <a:endParaRPr lang="en-US" dirty="0" smtClean="0"/>
          </a:p>
          <a:p>
            <a:pPr eaLnBrk="1" hangingPunct="1">
              <a:spcBef>
                <a:spcPct val="0"/>
              </a:spcBef>
            </a:pPr>
            <a:endParaRPr lang="en-US" dirty="0" smtClean="0"/>
          </a:p>
          <a:p>
            <a:pPr eaLnBrk="1" hangingPunct="1">
              <a:spcBef>
                <a:spcPct val="0"/>
              </a:spcBef>
            </a:pPr>
            <a:r>
              <a:rPr lang="en-US" dirty="0" smtClean="0"/>
              <a:t>Enough credits are offered throughout the term year that all</a:t>
            </a:r>
            <a:r>
              <a:rPr lang="en-US" baseline="0" dirty="0" smtClean="0"/>
              <a:t> students enrolled in psyc1010 can fulfill their credit quota – but we recommend that you start earning credits early, and don’t leave things until the end of the term</a:t>
            </a:r>
            <a:r>
              <a:rPr lang="en-US" dirty="0" smtClean="0"/>
              <a:t/>
            </a:r>
            <a:br>
              <a:rPr lang="en-US" dirty="0" smtClean="0"/>
            </a:br>
            <a:r>
              <a:rPr lang="en-US" dirty="0" smtClean="0"/>
              <a:t/>
            </a:r>
            <a:br>
              <a:rPr lang="en-US" dirty="0" smtClean="0"/>
            </a:br>
            <a:endParaRPr lang="en-US" dirty="0" smtClean="0"/>
          </a:p>
        </p:txBody>
      </p:sp>
      <p:sp>
        <p:nvSpPr>
          <p:cNvPr id="16387"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1B7DC1DB-C89E-4F5A-8705-0DB48B4242B0}" type="slidenum">
              <a:rPr lang="en-US" smtClean="0"/>
              <a:pPr fontAlgn="base">
                <a:spcBef>
                  <a:spcPct val="0"/>
                </a:spcBef>
                <a:spcAft>
                  <a:spcPct val="0"/>
                </a:spcAft>
                <a:defRPr/>
              </a:pPr>
              <a:t>2</a:t>
            </a:fld>
            <a:endParaRPr lang="en-US" smtClean="0"/>
          </a:p>
        </p:txBody>
      </p:sp>
    </p:spTree>
    <p:extLst>
      <p:ext uri="{BB962C8B-B14F-4D97-AF65-F5344CB8AC3E}">
        <p14:creationId xmlns:p14="http://schemas.microsoft.com/office/powerpoint/2010/main" val="155043044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 xmlns:a14="http://schemas.microsoft.com/office/drawing/2010/main">
                <a:solidFill>
                  <a:srgbClr val="FFFFFF"/>
                </a:solidFill>
              </a14:hiddenFill>
            </a:ext>
          </a:extLst>
        </p:spPr>
      </p:sp>
      <p:sp>
        <p:nvSpPr>
          <p:cNvPr id="21507" name="Notes Placeholder 2"/>
          <p:cNvSpPr>
            <a:spLocks noGrp="1"/>
          </p:cNvSpPr>
          <p:nvPr>
            <p:ph type="body" idx="1"/>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dirty="0" smtClean="0"/>
              <a:t>To get started, you need to create a URPP account.   Go to </a:t>
            </a:r>
            <a:r>
              <a:rPr lang="en-US" u="sng" dirty="0" smtClean="0"/>
              <a:t>http://yorku.sona-systems.com,</a:t>
            </a:r>
            <a:r>
              <a:rPr lang="en-US" u="sng" baseline="0" dirty="0" smtClean="0"/>
              <a:t> </a:t>
            </a:r>
            <a:r>
              <a:rPr lang="en-US" dirty="0" smtClean="0"/>
              <a:t>and follow the links to create a new account. (can also </a:t>
            </a:r>
            <a:r>
              <a:rPr lang="en-US" dirty="0" err="1" smtClean="0"/>
              <a:t>google</a:t>
            </a:r>
            <a:r>
              <a:rPr lang="en-US" dirty="0" smtClean="0"/>
              <a:t> </a:t>
            </a:r>
            <a:r>
              <a:rPr lang="en-US" dirty="0" err="1" smtClean="0"/>
              <a:t>yorku</a:t>
            </a:r>
            <a:r>
              <a:rPr lang="en-US" dirty="0" smtClean="0"/>
              <a:t> </a:t>
            </a:r>
            <a:r>
              <a:rPr lang="en-US" dirty="0" err="1" smtClean="0"/>
              <a:t>upp</a:t>
            </a:r>
            <a:r>
              <a:rPr lang="en-US" dirty="0" smtClean="0"/>
              <a:t> – will get either</a:t>
            </a:r>
            <a:r>
              <a:rPr lang="en-US" baseline="0" dirty="0" smtClean="0"/>
              <a:t> the department website, or this website)</a:t>
            </a:r>
            <a:r>
              <a:rPr lang="en-US" dirty="0" smtClean="0"/>
              <a:t/>
            </a:r>
            <a:br>
              <a:rPr lang="en-US" dirty="0" smtClean="0"/>
            </a:br>
            <a:r>
              <a:rPr lang="en-US" dirty="0" smtClean="0"/>
              <a:t/>
            </a:r>
            <a:br>
              <a:rPr lang="en-US" dirty="0" smtClean="0"/>
            </a:br>
            <a:endParaRPr lang="en-US" dirty="0" smtClean="0"/>
          </a:p>
          <a:p>
            <a:pPr eaLnBrk="1" hangingPunct="1">
              <a:spcBef>
                <a:spcPct val="0"/>
              </a:spcBef>
            </a:pPr>
            <a:r>
              <a:rPr lang="en-US" dirty="0" smtClean="0"/>
              <a:t>You click on ‘New participant?’ To request an account</a:t>
            </a:r>
          </a:p>
          <a:p>
            <a:pPr eaLnBrk="1" hangingPunct="1">
              <a:spcBef>
                <a:spcPct val="0"/>
              </a:spcBef>
            </a:pPr>
            <a:endParaRPr lang="en-US" dirty="0" smtClean="0"/>
          </a:p>
          <a:p>
            <a:pPr eaLnBrk="1" hangingPunct="1">
              <a:spcBef>
                <a:spcPct val="0"/>
              </a:spcBef>
            </a:pPr>
            <a:r>
              <a:rPr lang="en-US" dirty="0" smtClean="0"/>
              <a:t>Once you create your account, it may take up to three days to receive your login information by email.  It does not arrive immediately.  If 3 days have passed and you have not received your login information, email us and we can look into it.  Keep in mind that the login information may also be filtered to your spam box, so check there too.</a:t>
            </a:r>
          </a:p>
          <a:p>
            <a:pPr eaLnBrk="1" hangingPunct="1">
              <a:spcBef>
                <a:spcPct val="0"/>
              </a:spcBef>
            </a:pPr>
            <a:endParaRPr lang="en-US" dirty="0" smtClean="0"/>
          </a:p>
        </p:txBody>
      </p:sp>
      <p:sp>
        <p:nvSpPr>
          <p:cNvPr id="18435"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538DC64-C538-4474-B28F-5F8C73BD84AE}" type="slidenum">
              <a:rPr lang="en-US" smtClean="0"/>
              <a:pPr fontAlgn="base">
                <a:spcBef>
                  <a:spcPct val="0"/>
                </a:spcBef>
                <a:spcAft>
                  <a:spcPct val="0"/>
                </a:spcAft>
                <a:defRPr/>
              </a:pPr>
              <a:t>3</a:t>
            </a:fld>
            <a:endParaRPr lang="en-US" smtClean="0"/>
          </a:p>
        </p:txBody>
      </p:sp>
    </p:spTree>
    <p:extLst>
      <p:ext uri="{BB962C8B-B14F-4D97-AF65-F5344CB8AC3E}">
        <p14:creationId xmlns:p14="http://schemas.microsoft.com/office/powerpoint/2010/main" val="83439053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 xmlns:a14="http://schemas.microsoft.com/office/drawing/2010/main">
                <a:solidFill>
                  <a:srgbClr val="FFFFFF"/>
                </a:solidFill>
              </a14:hiddenFill>
            </a:ext>
          </a:extLst>
        </p:spPr>
      </p:sp>
      <p:sp>
        <p:nvSpPr>
          <p:cNvPr id="22531" name="Rectangle 3"/>
          <p:cNvSpPr>
            <a:spLocks noGrp="1"/>
          </p:cNvSpPr>
          <p:nvPr>
            <p:ph type="body" idx="1"/>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228600" indent="-228600" eaLnBrk="1" hangingPunct="1"/>
            <a:r>
              <a:rPr lang="en-US" dirty="0" smtClean="0"/>
              <a:t>When asked to provide an email address we recommend that you use your </a:t>
            </a:r>
            <a:r>
              <a:rPr lang="en-US" i="1" dirty="0" err="1" smtClean="0"/>
              <a:t>yorku</a:t>
            </a:r>
            <a:r>
              <a:rPr lang="en-US" i="1" dirty="0" smtClean="0"/>
              <a:t> email </a:t>
            </a:r>
            <a:r>
              <a:rPr lang="en-US" dirty="0" smtClean="0"/>
              <a:t>address or else notifications sen</a:t>
            </a:r>
            <a:r>
              <a:rPr lang="en-US" baseline="0" dirty="0" smtClean="0"/>
              <a:t>t </a:t>
            </a:r>
            <a:r>
              <a:rPr lang="en-US" dirty="0" smtClean="0"/>
              <a:t>to you (including your password) are more likely to end up in a spam/junk folder. What ever email you choose to use, be sure you check it regularly, as we</a:t>
            </a:r>
            <a:r>
              <a:rPr lang="en-US" baseline="0" dirty="0" smtClean="0"/>
              <a:t> send out important notifications throughout the term. </a:t>
            </a:r>
            <a:r>
              <a:rPr lang="en-US" dirty="0" smtClean="0"/>
              <a:t/>
            </a:r>
            <a:br>
              <a:rPr lang="en-US" dirty="0" smtClean="0"/>
            </a:br>
            <a:endParaRPr lang="en-US" dirty="0" smtClean="0"/>
          </a:p>
          <a:p>
            <a:pPr marL="228600" indent="-228600" eaLnBrk="1" hangingPunct="1"/>
            <a:r>
              <a:rPr lang="en-US" dirty="0" smtClean="0"/>
              <a:t>It is critical</a:t>
            </a:r>
            <a:r>
              <a:rPr lang="en-US" baseline="0" dirty="0" smtClean="0"/>
              <a:t> that you e</a:t>
            </a:r>
            <a:r>
              <a:rPr lang="en-US" dirty="0" smtClean="0"/>
              <a:t>nter your student number and your course section correctly or else you may not get credit for your research</a:t>
            </a:r>
            <a:r>
              <a:rPr lang="en-US" baseline="0" dirty="0" smtClean="0"/>
              <a:t> </a:t>
            </a:r>
            <a:r>
              <a:rPr lang="en-US" dirty="0" smtClean="0"/>
              <a:t>participation. This is not monitored by anyone other than you, so double check that it is correct.</a:t>
            </a:r>
          </a:p>
          <a:p>
            <a:pPr marL="228600" indent="-228600" eaLnBrk="1" hangingPunct="1"/>
            <a:endParaRPr lang="en-US" dirty="0" smtClean="0"/>
          </a:p>
          <a:p>
            <a:pPr marL="228600" indent="-228600" eaLnBrk="1" hangingPunct="1"/>
            <a:r>
              <a:rPr lang="en-US" dirty="0" smtClean="0"/>
              <a:t>When you create your account you will be given a 6 digit numeric code.  This is you URPP ID code and it will be emailed to you. This is how the researchers will identify you.  You need to know this code to participate</a:t>
            </a:r>
            <a:r>
              <a:rPr lang="en-US" baseline="0" dirty="0" smtClean="0"/>
              <a:t> </a:t>
            </a:r>
            <a:r>
              <a:rPr lang="en-US" dirty="0" smtClean="0"/>
              <a:t>in studies, so when you receive it write it down or better yet make a note in your smartphone with</a:t>
            </a:r>
            <a:r>
              <a:rPr lang="en-US" baseline="0" dirty="0" smtClean="0"/>
              <a:t> it so</a:t>
            </a:r>
            <a:r>
              <a:rPr lang="en-US" dirty="0" smtClean="0"/>
              <a:t> that you’ll have it hand at a study if you are asked for it.</a:t>
            </a:r>
            <a:br>
              <a:rPr lang="en-US" dirty="0" smtClean="0"/>
            </a:br>
            <a:r>
              <a:rPr lang="en-US" dirty="0" smtClean="0"/>
              <a:t/>
            </a:r>
            <a:br>
              <a:rPr lang="en-US" dirty="0" smtClean="0"/>
            </a:br>
            <a:r>
              <a:rPr lang="en-US" dirty="0" smtClean="0"/>
              <a:t/>
            </a:r>
            <a:br>
              <a:rPr lang="en-US" dirty="0" smtClean="0"/>
            </a:br>
            <a:endParaRPr lang="en-US" dirty="0" smtClean="0"/>
          </a:p>
        </p:txBody>
      </p:sp>
    </p:spTree>
    <p:extLst>
      <p:ext uri="{BB962C8B-B14F-4D97-AF65-F5344CB8AC3E}">
        <p14:creationId xmlns:p14="http://schemas.microsoft.com/office/powerpoint/2010/main" val="96759222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 xmlns:a14="http://schemas.microsoft.com/office/drawing/2010/main">
                <a:solidFill>
                  <a:srgbClr val="FFFFFF"/>
                </a:solidFill>
              </a14:hiddenFill>
            </a:ext>
          </a:extLst>
        </p:spPr>
      </p:sp>
      <p:sp>
        <p:nvSpPr>
          <p:cNvPr id="23555" name="Notes Placeholder 2"/>
          <p:cNvSpPr>
            <a:spLocks noGrp="1"/>
          </p:cNvSpPr>
          <p:nvPr>
            <p:ph type="body" idx="1"/>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z="1000" dirty="0" smtClean="0"/>
          </a:p>
        </p:txBody>
      </p:sp>
      <p:sp>
        <p:nvSpPr>
          <p:cNvPr id="20483"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2210D4F8-FA86-4857-9B98-DCA8A258987F}" type="slidenum">
              <a:rPr lang="en-US" smtClean="0"/>
              <a:pPr fontAlgn="base">
                <a:spcBef>
                  <a:spcPct val="0"/>
                </a:spcBef>
                <a:spcAft>
                  <a:spcPct val="0"/>
                </a:spcAft>
                <a:defRPr/>
              </a:pPr>
              <a:t>5</a:t>
            </a:fld>
            <a:endParaRPr lang="en-US" smtClean="0"/>
          </a:p>
        </p:txBody>
      </p:sp>
    </p:spTree>
    <p:extLst>
      <p:ext uri="{BB962C8B-B14F-4D97-AF65-F5344CB8AC3E}">
        <p14:creationId xmlns:p14="http://schemas.microsoft.com/office/powerpoint/2010/main" val="5295989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 xmlns:a14="http://schemas.microsoft.com/office/drawing/2010/main">
                <a:solidFill>
                  <a:srgbClr val="FFFFFF"/>
                </a:solidFill>
              </a14:hiddenFill>
            </a:ext>
          </a:extLst>
        </p:spPr>
      </p:sp>
      <p:sp>
        <p:nvSpPr>
          <p:cNvPr id="25603" name="Notes Placeholder 2"/>
          <p:cNvSpPr>
            <a:spLocks noGrp="1"/>
          </p:cNvSpPr>
          <p:nvPr>
            <p:ph type="body" idx="1"/>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dirty="0" smtClean="0"/>
              <a:t>Code of Conduct: Researchers and participants must show up on time for research appointments. Signing up for a study is like signing a contract. If you show up late, the researcher will decide whether there is enough time to complete the study. If not, your appointment may be cancelled</a:t>
            </a:r>
            <a:r>
              <a:rPr lang="en-US" baseline="0" dirty="0" smtClean="0"/>
              <a:t> or</a:t>
            </a:r>
            <a:r>
              <a:rPr lang="en-US" dirty="0" smtClean="0"/>
              <a:t> rescheduled at the researcher's discretion. </a:t>
            </a:r>
          </a:p>
          <a:p>
            <a:pPr eaLnBrk="1" hangingPunct="1">
              <a:spcBef>
                <a:spcPct val="0"/>
              </a:spcBef>
            </a:pPr>
            <a:endParaRPr lang="en-US" dirty="0" smtClean="0"/>
          </a:p>
          <a:p>
            <a:pPr eaLnBrk="1" hangingPunct="1">
              <a:spcBef>
                <a:spcPct val="0"/>
              </a:spcBef>
            </a:pPr>
            <a:r>
              <a:rPr lang="en-US" b="1" dirty="0" smtClean="0"/>
              <a:t>If you miss an appointment without contacting the researcher you will be required to complete extra hours to earn your 4%.</a:t>
            </a:r>
            <a:r>
              <a:rPr lang="en-US" dirty="0" smtClean="0"/>
              <a:t> This means that if you sign up for a 2 credit study and you miss the appointment without cancelling, not only do you not earn 2 credits, but you will lose 2 credits.  </a:t>
            </a:r>
          </a:p>
          <a:p>
            <a:pPr eaLnBrk="1" hangingPunct="1">
              <a:spcBef>
                <a:spcPct val="0"/>
              </a:spcBef>
            </a:pPr>
            <a:endParaRPr lang="en-US" dirty="0" smtClean="0"/>
          </a:p>
          <a:p>
            <a:pPr eaLnBrk="1" hangingPunct="1">
              <a:spcBef>
                <a:spcPct val="0"/>
              </a:spcBef>
            </a:pPr>
            <a:r>
              <a:rPr lang="en-US" dirty="0" smtClean="0"/>
              <a:t>This can easily be avoided by cancelling online up to 24 hours in advance; the web system will not allow any cancellations made less than 24 hours before your appointment. Be sure to take note of the researcher’s phone number and email address when you sign up, in case you are unable to attend your appointment on short notice and need to contact them by phone or email. </a:t>
            </a:r>
            <a:br>
              <a:rPr lang="en-US" dirty="0" smtClean="0"/>
            </a:br>
            <a:endParaRPr lang="en-US" dirty="0" smtClean="0"/>
          </a:p>
          <a:p>
            <a:pPr eaLnBrk="1" hangingPunct="1">
              <a:spcBef>
                <a:spcPct val="0"/>
              </a:spcBef>
            </a:pPr>
            <a:r>
              <a:rPr lang="en-US" dirty="0" smtClean="0"/>
              <a:t>Right to Withdraw: As part of ethical research procedures, a participant has the right to withdraw at any time during the course of a study without penalty. If you feel uncomfortable for whatever reason about continuing in a study once you've begun, let the researcher know.</a:t>
            </a:r>
          </a:p>
          <a:p>
            <a:pPr eaLnBrk="1" hangingPunct="1">
              <a:spcBef>
                <a:spcPct val="0"/>
              </a:spcBef>
            </a:pPr>
            <a:r>
              <a:rPr lang="en-US" dirty="0" smtClean="0"/>
              <a:t/>
            </a:r>
            <a:br>
              <a:rPr lang="en-US" dirty="0" smtClean="0"/>
            </a:br>
            <a:r>
              <a:rPr lang="en-US" b="1" dirty="0" smtClean="0"/>
              <a:t> </a:t>
            </a:r>
            <a:r>
              <a:rPr lang="en-US" dirty="0" smtClean="0"/>
              <a:t>Record Keeping: All records are kept online and mistakes can occur. It’s important to monitor your account to make sure your credit record is accurate.</a:t>
            </a:r>
            <a:r>
              <a:rPr lang="en-US" baseline="0" dirty="0" smtClean="0"/>
              <a:t> We recommend keeping </a:t>
            </a:r>
            <a:r>
              <a:rPr lang="en-US" dirty="0" smtClean="0"/>
              <a:t>the emails the system will send to you confirming your participation in different studies. For in lab studies, you may also receive</a:t>
            </a:r>
            <a:r>
              <a:rPr lang="en-US" baseline="0" dirty="0" smtClean="0"/>
              <a:t> materials in the lab that serve as proof of your participation. </a:t>
            </a:r>
            <a:r>
              <a:rPr lang="en-US" dirty="0" smtClean="0"/>
              <a:t> If you think you have not received appropriate credit for participation you should email the researchers responsible for the study. </a:t>
            </a:r>
          </a:p>
          <a:p>
            <a:pPr eaLnBrk="1" hangingPunct="1">
              <a:spcBef>
                <a:spcPct val="0"/>
              </a:spcBef>
            </a:pPr>
            <a:endParaRPr lang="en-US" dirty="0" smtClean="0"/>
          </a:p>
          <a:p>
            <a:pPr eaLnBrk="1" hangingPunct="1">
              <a:spcBef>
                <a:spcPct val="0"/>
              </a:spcBef>
            </a:pPr>
            <a:r>
              <a:rPr lang="en-US" dirty="0" smtClean="0"/>
              <a:t>Credit Appeals week is from March</a:t>
            </a:r>
            <a:r>
              <a:rPr lang="en-US" baseline="0" dirty="0" smtClean="0"/>
              <a:t> 28</a:t>
            </a:r>
            <a:r>
              <a:rPr lang="en-US" dirty="0" smtClean="0"/>
              <a:t> – April 4th. During this appeals week you should check you URPP account to be sure all of your credits are showing correctly.  If not, let us know prior to the end date so that any discrepancies can be addressed. The final date for any appeals is April 4</a:t>
            </a:r>
            <a:r>
              <a:rPr lang="en-US" baseline="30000" dirty="0" smtClean="0"/>
              <a:t>th</a:t>
            </a:r>
            <a:r>
              <a:rPr lang="en-US" dirty="0" smtClean="0"/>
              <a:t>. No appeals will be considered after this date. </a:t>
            </a:r>
          </a:p>
          <a:p>
            <a:pPr eaLnBrk="1" hangingPunct="1">
              <a:spcBef>
                <a:spcPct val="0"/>
              </a:spcBef>
            </a:pPr>
            <a:r>
              <a:rPr lang="en-US" dirty="0" smtClean="0"/>
              <a:t/>
            </a:r>
            <a:br>
              <a:rPr lang="en-US" dirty="0" smtClean="0"/>
            </a:br>
            <a:r>
              <a:rPr lang="en-US" dirty="0" smtClean="0"/>
              <a:t/>
            </a:r>
            <a:br>
              <a:rPr lang="en-US" dirty="0" smtClean="0"/>
            </a:br>
            <a:endParaRPr lang="en-US" dirty="0" smtClean="0"/>
          </a:p>
        </p:txBody>
      </p:sp>
      <p:sp>
        <p:nvSpPr>
          <p:cNvPr id="22531"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D386FF4D-5599-4B17-9468-ED49BA48C432}" type="slidenum">
              <a:rPr lang="en-US" smtClean="0"/>
              <a:pPr fontAlgn="base">
                <a:spcBef>
                  <a:spcPct val="0"/>
                </a:spcBef>
                <a:spcAft>
                  <a:spcPct val="0"/>
                </a:spcAft>
                <a:defRPr/>
              </a:pPr>
              <a:t>6</a:t>
            </a:fld>
            <a:endParaRPr lang="en-US" smtClean="0"/>
          </a:p>
        </p:txBody>
      </p:sp>
    </p:spTree>
    <p:extLst>
      <p:ext uri="{BB962C8B-B14F-4D97-AF65-F5344CB8AC3E}">
        <p14:creationId xmlns:p14="http://schemas.microsoft.com/office/powerpoint/2010/main" val="83831720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 xmlns:a14="http://schemas.microsoft.com/office/drawing/2010/main">
                <a:solidFill>
                  <a:srgbClr val="FFFFFF"/>
                </a:solidFill>
              </a14:hiddenFill>
            </a:ext>
          </a:extLst>
        </p:spPr>
      </p:sp>
      <p:sp>
        <p:nvSpPr>
          <p:cNvPr id="26627" name="Notes Placeholder 2"/>
          <p:cNvSpPr>
            <a:spLocks noGrp="1"/>
          </p:cNvSpPr>
          <p:nvPr>
            <p:ph type="body" idx="1"/>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u="sng" dirty="0" smtClean="0"/>
              <a:t>What if I Do Not Wish to Participate in Research? Is There Another Way to Earn My 4%?</a:t>
            </a:r>
            <a:r>
              <a:rPr lang="en-US" dirty="0" smtClean="0"/>
              <a:t/>
            </a:r>
            <a:br>
              <a:rPr lang="en-US" dirty="0" smtClean="0"/>
            </a:br>
            <a:endParaRPr lang="en-US" dirty="0" smtClean="0"/>
          </a:p>
          <a:p>
            <a:pPr eaLnBrk="1" hangingPunct="1">
              <a:spcBef>
                <a:spcPct val="0"/>
              </a:spcBef>
            </a:pPr>
            <a:r>
              <a:rPr lang="en-US" dirty="0" smtClean="0"/>
              <a:t>Yes, you may opt to submit a 3-page paper summarizing a psychology research article that will be assigned to you. It’s a full length scholarly</a:t>
            </a:r>
            <a:r>
              <a:rPr lang="en-US" baseline="0" dirty="0" smtClean="0"/>
              <a:t> article.</a:t>
            </a:r>
            <a:endParaRPr lang="en-US" dirty="0" smtClean="0"/>
          </a:p>
          <a:p>
            <a:pPr eaLnBrk="1" hangingPunct="1">
              <a:spcBef>
                <a:spcPct val="0"/>
              </a:spcBef>
            </a:pPr>
            <a:endParaRPr lang="en-US" dirty="0" smtClean="0"/>
          </a:p>
          <a:p>
            <a:pPr eaLnBrk="1" hangingPunct="1">
              <a:spcBef>
                <a:spcPct val="0"/>
              </a:spcBef>
            </a:pPr>
            <a:r>
              <a:rPr lang="en-US" dirty="0" smtClean="0"/>
              <a:t>Acceptable papers will earn 4% toward their final grade. This option is referred to as the Paper Stream. </a:t>
            </a:r>
            <a:br>
              <a:rPr lang="en-US" dirty="0" smtClean="0"/>
            </a:br>
            <a:r>
              <a:rPr lang="en-US" dirty="0" smtClean="0"/>
              <a:t/>
            </a:r>
            <a:br>
              <a:rPr lang="en-US" dirty="0" smtClean="0"/>
            </a:br>
            <a:endParaRPr lang="en-US" dirty="0" smtClean="0"/>
          </a:p>
        </p:txBody>
      </p:sp>
      <p:sp>
        <p:nvSpPr>
          <p:cNvPr id="24579"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1531BDBC-EE81-448B-A954-579B3A5707F6}" type="slidenum">
              <a:rPr lang="en-US" smtClean="0"/>
              <a:pPr fontAlgn="base">
                <a:spcBef>
                  <a:spcPct val="0"/>
                </a:spcBef>
                <a:spcAft>
                  <a:spcPct val="0"/>
                </a:spcAft>
                <a:defRPr/>
              </a:pPr>
              <a:t>7</a:t>
            </a:fld>
            <a:endParaRPr lang="en-US" smtClean="0"/>
          </a:p>
        </p:txBody>
      </p:sp>
    </p:spTree>
    <p:extLst>
      <p:ext uri="{BB962C8B-B14F-4D97-AF65-F5344CB8AC3E}">
        <p14:creationId xmlns:p14="http://schemas.microsoft.com/office/powerpoint/2010/main" val="374125397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 xmlns:a14="http://schemas.microsoft.com/office/drawing/2010/main">
                <a:solidFill>
                  <a:srgbClr val="FFFFFF"/>
                </a:solidFill>
              </a14:hiddenFill>
            </a:ext>
          </a:extLst>
        </p:spPr>
      </p:sp>
      <p:sp>
        <p:nvSpPr>
          <p:cNvPr id="27651" name="Notes Placeholder 2"/>
          <p:cNvSpPr>
            <a:spLocks noGrp="1"/>
          </p:cNvSpPr>
          <p:nvPr>
            <p:ph type="body" idx="1"/>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dirty="0" smtClean="0"/>
              <a:t>So this is just a review of the important dates for the URPP.  They are all listed on your handout. </a:t>
            </a:r>
          </a:p>
          <a:p>
            <a:pPr eaLnBrk="1" hangingPunct="1">
              <a:spcBef>
                <a:spcPct val="0"/>
              </a:spcBef>
            </a:pPr>
            <a:endParaRPr lang="en-US" dirty="0" smtClean="0"/>
          </a:p>
          <a:p>
            <a:pPr eaLnBrk="1" hangingPunct="1">
              <a:spcBef>
                <a:spcPct val="0"/>
              </a:spcBef>
            </a:pPr>
            <a:r>
              <a:rPr lang="en-US" dirty="0" smtClean="0"/>
              <a:t>If you have any questions during the term, please email us at urpp@yorku.ca</a:t>
            </a:r>
          </a:p>
        </p:txBody>
      </p:sp>
      <p:sp>
        <p:nvSpPr>
          <p:cNvPr id="26627"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82D606BD-32DC-43CE-9395-516FA2C8620D}" type="slidenum">
              <a:rPr lang="en-US" smtClean="0"/>
              <a:pPr fontAlgn="base">
                <a:spcBef>
                  <a:spcPct val="0"/>
                </a:spcBef>
                <a:spcAft>
                  <a:spcPct val="0"/>
                </a:spcAft>
                <a:defRPr/>
              </a:pPr>
              <a:t>8</a:t>
            </a:fld>
            <a:endParaRPr lang="en-US" smtClean="0"/>
          </a:p>
        </p:txBody>
      </p:sp>
    </p:spTree>
    <p:extLst>
      <p:ext uri="{BB962C8B-B14F-4D97-AF65-F5344CB8AC3E}">
        <p14:creationId xmlns:p14="http://schemas.microsoft.com/office/powerpoint/2010/main" val="50001515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 xmlns:a14="http://schemas.microsoft.com/office/drawing/2010/main">
                <a:solidFill>
                  <a:srgbClr val="FFFFFF"/>
                </a:solidFill>
              </a14:hiddenFill>
            </a:ext>
          </a:extLst>
        </p:spPr>
      </p:sp>
      <p:sp>
        <p:nvSpPr>
          <p:cNvPr id="28675" name="Notes Placeholder 2"/>
          <p:cNvSpPr>
            <a:spLocks noGrp="1"/>
          </p:cNvSpPr>
          <p:nvPr>
            <p:ph type="body" idx="1"/>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dirty="0" smtClean="0"/>
          </a:p>
        </p:txBody>
      </p:sp>
      <p:sp>
        <p:nvSpPr>
          <p:cNvPr id="2"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9C98EF17-F69E-48FC-8F2E-4EB6B61358F0}" type="slidenum">
              <a:rPr lang="en-US" smtClean="0"/>
              <a:pPr fontAlgn="base">
                <a:spcBef>
                  <a:spcPct val="0"/>
                </a:spcBef>
                <a:spcAft>
                  <a:spcPct val="0"/>
                </a:spcAft>
                <a:defRPr/>
              </a:pPr>
              <a:t>9</a:t>
            </a:fld>
            <a:endParaRPr lang="en-US" smtClean="0"/>
          </a:p>
        </p:txBody>
      </p:sp>
    </p:spTree>
    <p:extLst>
      <p:ext uri="{BB962C8B-B14F-4D97-AF65-F5344CB8AC3E}">
        <p14:creationId xmlns:p14="http://schemas.microsoft.com/office/powerpoint/2010/main" val="338979416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6.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3.xml"/></Relationships>
</file>

<file path=ppt/slideLayouts/_rels/slideLayout8.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4.xml"/></Relationships>
</file>

<file path=ppt/slideLayouts/_rels/slideLayout9.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5.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4" name="Rectangle 3"/>
          <p:cNvSpPr/>
          <p:nvPr/>
        </p:nvSpPr>
        <p:spPr bwMode="ltGray">
          <a:xfrm>
            <a:off x="0" y="0"/>
            <a:ext cx="9144000" cy="5135563"/>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 name="Rectangle 9"/>
          <p:cNvSpPr/>
          <p:nvPr/>
        </p:nvSpPr>
        <p:spPr bwMode="invGray">
          <a:xfrm>
            <a:off x="0" y="5127625"/>
            <a:ext cx="9144000" cy="46038"/>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 name="Title 1"/>
          <p:cNvSpPr>
            <a:spLocks noGrp="1"/>
          </p:cNvSpPr>
          <p:nvPr>
            <p:ph type="ctrTitle"/>
          </p:nvPr>
        </p:nvSpPr>
        <p:spPr>
          <a:xfrm>
            <a:off x="685800" y="3355848"/>
            <a:ext cx="8077200" cy="1673352"/>
          </a:xfrm>
        </p:spPr>
        <p:txBody>
          <a:bodyPr tIns="0" bIns="0" anchor="t"/>
          <a:lstStyle>
            <a:lvl1pPr algn="l">
              <a:defRPr sz="4700" b="1"/>
            </a:lvl1pPr>
          </a:lstStyle>
          <a:p>
            <a:r>
              <a:rPr lang="en-US" smtClean="0"/>
              <a:t>Click to edit Master title style</a:t>
            </a:r>
            <a:endParaRPr lang="en-US"/>
          </a:p>
        </p:txBody>
      </p:sp>
      <p:sp>
        <p:nvSpPr>
          <p:cNvPr id="3" name="Subtitle 2"/>
          <p:cNvSpPr>
            <a:spLocks noGrp="1"/>
          </p:cNvSpPr>
          <p:nvPr>
            <p:ph type="subTitle" idx="1"/>
          </p:nvPr>
        </p:nvSpPr>
        <p:spPr>
          <a:xfrm>
            <a:off x="685800" y="1828800"/>
            <a:ext cx="8077200" cy="1499616"/>
          </a:xfrm>
        </p:spPr>
        <p:txBody>
          <a:bodyPr lIns="118872" tIns="0" rIns="45720" bIns="0" anchor="b"/>
          <a:lstStyle>
            <a:lvl1pPr marL="0" indent="0" algn="l">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6" name="Date Placeholder 3"/>
          <p:cNvSpPr>
            <a:spLocks noGrp="1"/>
          </p:cNvSpPr>
          <p:nvPr>
            <p:ph type="dt" sz="half" idx="10"/>
          </p:nvPr>
        </p:nvSpPr>
        <p:spPr/>
        <p:txBody>
          <a:bodyPr/>
          <a:lstStyle>
            <a:lvl1pPr>
              <a:defRPr/>
            </a:lvl1pPr>
          </a:lstStyle>
          <a:p>
            <a:pPr>
              <a:defRPr/>
            </a:pPr>
            <a:fld id="{876681A3-D926-4535-81BC-0425945D496D}" type="datetimeFigureOut">
              <a:rPr lang="en-US"/>
              <a:pPr>
                <a:defRPr/>
              </a:pPr>
              <a:t>1/4/2016</a:t>
            </a:fld>
            <a:endParaRPr lang="en-US"/>
          </a:p>
        </p:txBody>
      </p:sp>
      <p:sp>
        <p:nvSpPr>
          <p:cNvPr id="7" name="Footer Placeholder 4"/>
          <p:cNvSpPr>
            <a:spLocks noGrp="1"/>
          </p:cNvSpPr>
          <p:nvPr>
            <p:ph type="ftr" sz="quarter" idx="11"/>
          </p:nvPr>
        </p:nvSpPr>
        <p:spPr/>
        <p:txBody>
          <a:bodyPr/>
          <a:lstStyle>
            <a:lvl1pPr>
              <a:defRPr/>
            </a:lvl1pPr>
          </a:lstStyle>
          <a:p>
            <a:pPr>
              <a:defRPr/>
            </a:pPr>
            <a:endParaRPr lang="en-US"/>
          </a:p>
        </p:txBody>
      </p:sp>
      <p:sp>
        <p:nvSpPr>
          <p:cNvPr id="8" name="Slide Number Placeholder 5"/>
          <p:cNvSpPr>
            <a:spLocks noGrp="1"/>
          </p:cNvSpPr>
          <p:nvPr>
            <p:ph type="sldNum" sz="quarter" idx="12"/>
          </p:nvPr>
        </p:nvSpPr>
        <p:spPr/>
        <p:txBody>
          <a:bodyPr/>
          <a:lstStyle>
            <a:lvl1pPr>
              <a:defRPr/>
            </a:lvl1pPr>
          </a:lstStyle>
          <a:p>
            <a:pPr>
              <a:defRPr/>
            </a:pPr>
            <a:fld id="{7CECF8D6-961F-439C-9C1A-64DB4560B09B}" type="slidenum">
              <a:rPr lang="en-US"/>
              <a:pPr>
                <a:defRPr/>
              </a:pPr>
              <a:t>‹#›</a:t>
            </a:fld>
            <a:endParaRPr lang="en-US"/>
          </a:p>
        </p:txBody>
      </p:sp>
    </p:spTree>
    <p:extLst>
      <p:ext uri="{BB962C8B-B14F-4D97-AF65-F5344CB8AC3E}">
        <p14:creationId xmlns:p14="http://schemas.microsoft.com/office/powerpoint/2010/main" val="189228001"/>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048E1AF0-1CD9-41F3-BF9E-3FFA50AD845F}" type="datetimeFigureOut">
              <a:rPr lang="en-US"/>
              <a:pPr>
                <a:defRPr/>
              </a:pPr>
              <a:t>1/4/2016</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F6F77F4A-A35E-408C-B825-F29FF08035D7}" type="slidenum">
              <a:rPr lang="en-US"/>
              <a:pPr>
                <a:defRPr/>
              </a:pPr>
              <a:t>‹#›</a:t>
            </a:fld>
            <a:endParaRPr lang="en-US"/>
          </a:p>
        </p:txBody>
      </p:sp>
    </p:spTree>
    <p:extLst>
      <p:ext uri="{BB962C8B-B14F-4D97-AF65-F5344CB8AC3E}">
        <p14:creationId xmlns:p14="http://schemas.microsoft.com/office/powerpoint/2010/main" val="21613896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4" name="Rectangle 3"/>
          <p:cNvSpPr/>
          <p:nvPr/>
        </p:nvSpPr>
        <p:spPr bwMode="invGray">
          <a:xfrm>
            <a:off x="6599238" y="0"/>
            <a:ext cx="46037" cy="6858000"/>
          </a:xfrm>
          <a:prstGeom prst="rect">
            <a:avLst/>
          </a:prstGeom>
          <a:solidFill>
            <a:srgbClr val="FFFFFF"/>
          </a:solidFill>
          <a:ln w="48000" cap="flat" cmpd="thickThin" algn="ctr">
            <a:noFill/>
            <a:prstDash val="solid"/>
          </a:ln>
          <a:effectLst>
            <a:outerShdw blurRad="31750" dist="10160" dir="108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 name="Rectangle 7"/>
          <p:cNvSpPr/>
          <p:nvPr/>
        </p:nvSpPr>
        <p:spPr bwMode="ltGray">
          <a:xfrm>
            <a:off x="6648450" y="0"/>
            <a:ext cx="2514600" cy="685800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 name="Vertical Title 1"/>
          <p:cNvSpPr>
            <a:spLocks noGrp="1"/>
          </p:cNvSpPr>
          <p:nvPr>
            <p:ph type="title" orient="vert"/>
          </p:nvPr>
        </p:nvSpPr>
        <p:spPr>
          <a:xfrm>
            <a:off x="6781800" y="274640"/>
            <a:ext cx="19050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304800"/>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Date Placeholder 3"/>
          <p:cNvSpPr>
            <a:spLocks noGrp="1"/>
          </p:cNvSpPr>
          <p:nvPr>
            <p:ph type="dt" sz="half" idx="10"/>
          </p:nvPr>
        </p:nvSpPr>
        <p:spPr/>
        <p:txBody>
          <a:bodyPr/>
          <a:lstStyle>
            <a:lvl1pPr>
              <a:defRPr/>
            </a:lvl1pPr>
          </a:lstStyle>
          <a:p>
            <a:pPr>
              <a:defRPr/>
            </a:pPr>
            <a:fld id="{814F8072-1517-4651-A43C-0C642F4AC686}" type="datetimeFigureOut">
              <a:rPr lang="en-US"/>
              <a:pPr>
                <a:defRPr/>
              </a:pPr>
              <a:t>1/4/2016</a:t>
            </a:fld>
            <a:endParaRPr lang="en-US"/>
          </a:p>
        </p:txBody>
      </p:sp>
      <p:sp>
        <p:nvSpPr>
          <p:cNvPr id="7" name="Footer Placeholder 4"/>
          <p:cNvSpPr>
            <a:spLocks noGrp="1"/>
          </p:cNvSpPr>
          <p:nvPr>
            <p:ph type="ftr" sz="quarter" idx="11"/>
          </p:nvPr>
        </p:nvSpPr>
        <p:spPr>
          <a:xfrm>
            <a:off x="2640013" y="6376988"/>
            <a:ext cx="3836987" cy="365125"/>
          </a:xfrm>
        </p:spPr>
        <p:txBody>
          <a:bodyPr/>
          <a:lstStyle>
            <a:lvl1pPr>
              <a:defRPr/>
            </a:lvl1pPr>
          </a:lstStyle>
          <a:p>
            <a:pPr>
              <a:defRPr/>
            </a:pPr>
            <a:endParaRPr lang="en-US"/>
          </a:p>
        </p:txBody>
      </p:sp>
      <p:sp>
        <p:nvSpPr>
          <p:cNvPr id="8" name="Slide Number Placeholder 5"/>
          <p:cNvSpPr>
            <a:spLocks noGrp="1"/>
          </p:cNvSpPr>
          <p:nvPr>
            <p:ph type="sldNum" sz="quarter" idx="12"/>
          </p:nvPr>
        </p:nvSpPr>
        <p:spPr/>
        <p:txBody>
          <a:bodyPr/>
          <a:lstStyle>
            <a:lvl1pPr>
              <a:defRPr/>
            </a:lvl1pPr>
          </a:lstStyle>
          <a:p>
            <a:pPr>
              <a:defRPr/>
            </a:pPr>
            <a:fld id="{A88BB05F-B54A-437E-A419-462BD2C5E84E}" type="slidenum">
              <a:rPr lang="en-US"/>
              <a:pPr>
                <a:defRPr/>
              </a:pPr>
              <a:t>‹#›</a:t>
            </a:fld>
            <a:endParaRPr lang="en-US"/>
          </a:p>
        </p:txBody>
      </p:sp>
    </p:spTree>
    <p:extLst>
      <p:ext uri="{BB962C8B-B14F-4D97-AF65-F5344CB8AC3E}">
        <p14:creationId xmlns:p14="http://schemas.microsoft.com/office/powerpoint/2010/main" val="373573618"/>
      </p:ext>
    </p:extLst>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55448"/>
            <a:ext cx="8229600" cy="1252728"/>
          </a:xfrm>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91565DA5-0CDE-45EB-903F-7B72CC8BD4A6}" type="datetimeFigureOut">
              <a:rPr lang="en-US"/>
              <a:pPr>
                <a:defRPr/>
              </a:pPr>
              <a:t>1/4/2016</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E4D80767-2B69-4C29-B241-CC13EA3E7135}" type="slidenum">
              <a:rPr lang="en-US"/>
              <a:pPr>
                <a:defRPr/>
              </a:pPr>
              <a:t>‹#›</a:t>
            </a:fld>
            <a:endParaRPr lang="en-US"/>
          </a:p>
        </p:txBody>
      </p:sp>
    </p:spTree>
    <p:extLst>
      <p:ext uri="{BB962C8B-B14F-4D97-AF65-F5344CB8AC3E}">
        <p14:creationId xmlns:p14="http://schemas.microsoft.com/office/powerpoint/2010/main" val="42498652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4" name="Rectangle 3"/>
          <p:cNvSpPr/>
          <p:nvPr/>
        </p:nvSpPr>
        <p:spPr bwMode="ltGray">
          <a:xfrm>
            <a:off x="0" y="0"/>
            <a:ext cx="9144000" cy="2601913"/>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 name="Rectangle 11"/>
          <p:cNvSpPr/>
          <p:nvPr/>
        </p:nvSpPr>
        <p:spPr bwMode="invGray">
          <a:xfrm>
            <a:off x="0" y="2601913"/>
            <a:ext cx="9144000" cy="46037"/>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 name="Title 1"/>
          <p:cNvSpPr>
            <a:spLocks noGrp="1"/>
          </p:cNvSpPr>
          <p:nvPr>
            <p:ph type="title"/>
          </p:nvPr>
        </p:nvSpPr>
        <p:spPr>
          <a:xfrm>
            <a:off x="749808" y="118872"/>
            <a:ext cx="8013192" cy="1636776"/>
          </a:xfrm>
        </p:spPr>
        <p:txBody>
          <a:bodyPr tIns="0" rIns="91440" bIns="0" anchor="b"/>
          <a:lstStyle>
            <a:lvl1pPr algn="l">
              <a:defRPr sz="4700" b="1" cap="none" baseline="0"/>
            </a:lvl1pPr>
          </a:lstStyle>
          <a:p>
            <a:r>
              <a:rPr lang="en-US" smtClean="0"/>
              <a:t>Click to edit Master title style</a:t>
            </a:r>
            <a:endParaRPr lang="en-US"/>
          </a:p>
        </p:txBody>
      </p:sp>
      <p:sp>
        <p:nvSpPr>
          <p:cNvPr id="3" name="Text Placeholder 2"/>
          <p:cNvSpPr>
            <a:spLocks noGrp="1"/>
          </p:cNvSpPr>
          <p:nvPr>
            <p:ph type="body" idx="1"/>
          </p:nvPr>
        </p:nvSpPr>
        <p:spPr>
          <a:xfrm>
            <a:off x="740664" y="1828800"/>
            <a:ext cx="8022336" cy="685800"/>
          </a:xfrm>
        </p:spPr>
        <p:txBody>
          <a:bodyPr lIns="146304" tIns="0" rIns="45720" bIns="0"/>
          <a:lstStyle>
            <a:lvl1pPr marL="0" indent="0">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6" name="Date Placeholder 3"/>
          <p:cNvSpPr>
            <a:spLocks noGrp="1"/>
          </p:cNvSpPr>
          <p:nvPr>
            <p:ph type="dt" sz="half" idx="10"/>
          </p:nvPr>
        </p:nvSpPr>
        <p:spPr/>
        <p:txBody>
          <a:bodyPr/>
          <a:lstStyle>
            <a:lvl1pPr>
              <a:defRPr/>
            </a:lvl1pPr>
          </a:lstStyle>
          <a:p>
            <a:pPr>
              <a:defRPr/>
            </a:pPr>
            <a:fld id="{2C63368F-3037-4C06-85EF-190058C7783F}" type="datetimeFigureOut">
              <a:rPr lang="en-US"/>
              <a:pPr>
                <a:defRPr/>
              </a:pPr>
              <a:t>1/4/2016</a:t>
            </a:fld>
            <a:endParaRPr lang="en-US"/>
          </a:p>
        </p:txBody>
      </p:sp>
      <p:sp>
        <p:nvSpPr>
          <p:cNvPr id="7" name="Footer Placeholder 4"/>
          <p:cNvSpPr>
            <a:spLocks noGrp="1"/>
          </p:cNvSpPr>
          <p:nvPr>
            <p:ph type="ftr" sz="quarter" idx="11"/>
          </p:nvPr>
        </p:nvSpPr>
        <p:spPr/>
        <p:txBody>
          <a:bodyPr/>
          <a:lstStyle>
            <a:lvl1pPr>
              <a:defRPr/>
            </a:lvl1pPr>
          </a:lstStyle>
          <a:p>
            <a:pPr>
              <a:defRPr/>
            </a:pPr>
            <a:endParaRPr lang="en-US"/>
          </a:p>
        </p:txBody>
      </p:sp>
      <p:sp>
        <p:nvSpPr>
          <p:cNvPr id="8" name="Slide Number Placeholder 5"/>
          <p:cNvSpPr>
            <a:spLocks noGrp="1"/>
          </p:cNvSpPr>
          <p:nvPr>
            <p:ph type="sldNum" sz="quarter" idx="12"/>
          </p:nvPr>
        </p:nvSpPr>
        <p:spPr/>
        <p:txBody>
          <a:bodyPr/>
          <a:lstStyle>
            <a:lvl1pPr>
              <a:defRPr/>
            </a:lvl1pPr>
          </a:lstStyle>
          <a:p>
            <a:pPr>
              <a:defRPr/>
            </a:pPr>
            <a:fld id="{B1A1AE4A-12DC-42A1-9B7A-3EC711164A0D}" type="slidenum">
              <a:rPr lang="en-US"/>
              <a:pPr>
                <a:defRPr/>
              </a:pPr>
              <a:t>‹#›</a:t>
            </a:fld>
            <a:endParaRPr lang="en-US"/>
          </a:p>
        </p:txBody>
      </p:sp>
    </p:spTree>
    <p:extLst>
      <p:ext uri="{BB962C8B-B14F-4D97-AF65-F5344CB8AC3E}">
        <p14:creationId xmlns:p14="http://schemas.microsoft.com/office/powerpoint/2010/main" val="441511972"/>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773936"/>
            <a:ext cx="4038600" cy="4623816"/>
          </a:xfrm>
        </p:spPr>
        <p:txBody>
          <a:bodyPr lIns="91440"/>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773936"/>
            <a:ext cx="4038600" cy="462381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ED99607A-FFF9-40A7-9F64-A96075EEECB7}" type="datetimeFigureOut">
              <a:rPr lang="en-US"/>
              <a:pPr>
                <a:defRPr/>
              </a:pPr>
              <a:t>1/4/2016</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239B3D0A-1B73-4195-A925-EC416702279A}" type="slidenum">
              <a:rPr lang="en-US"/>
              <a:pPr>
                <a:defRPr/>
              </a:pPr>
              <a:t>‹#›</a:t>
            </a:fld>
            <a:endParaRPr lang="en-US"/>
          </a:p>
        </p:txBody>
      </p:sp>
    </p:spTree>
    <p:extLst>
      <p:ext uri="{BB962C8B-B14F-4D97-AF65-F5344CB8AC3E}">
        <p14:creationId xmlns:p14="http://schemas.microsoft.com/office/powerpoint/2010/main" val="28907389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698987"/>
            <a:ext cx="4040188"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449512"/>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698987"/>
            <a:ext cx="4041775"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449512"/>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FFA80FE0-D8C9-4C65-BEF0-E2EF40F2B0FC}" type="datetimeFigureOut">
              <a:rPr lang="en-US"/>
              <a:pPr>
                <a:defRPr/>
              </a:pPr>
              <a:t>1/4/2016</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02BF84FD-E483-4350-BF14-27282DE47F1C}" type="slidenum">
              <a:rPr lang="en-US"/>
              <a:pPr>
                <a:defRPr/>
              </a:pPr>
              <a:t>‹#›</a:t>
            </a:fld>
            <a:endParaRPr lang="en-US"/>
          </a:p>
        </p:txBody>
      </p:sp>
    </p:spTree>
    <p:extLst>
      <p:ext uri="{BB962C8B-B14F-4D97-AF65-F5344CB8AC3E}">
        <p14:creationId xmlns:p14="http://schemas.microsoft.com/office/powerpoint/2010/main" val="31774535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70DD6817-6239-4E71-AC93-6AA334507655}" type="datetimeFigureOut">
              <a:rPr lang="en-US"/>
              <a:pPr>
                <a:defRPr/>
              </a:pPr>
              <a:t>1/4/2016</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54187F1B-360F-46FA-8015-4F0EEBA0A181}" type="slidenum">
              <a:rPr lang="en-US"/>
              <a:pPr>
                <a:defRPr/>
              </a:pPr>
              <a:t>‹#›</a:t>
            </a:fld>
            <a:endParaRPr lang="en-US"/>
          </a:p>
        </p:txBody>
      </p:sp>
    </p:spTree>
    <p:extLst>
      <p:ext uri="{BB962C8B-B14F-4D97-AF65-F5344CB8AC3E}">
        <p14:creationId xmlns:p14="http://schemas.microsoft.com/office/powerpoint/2010/main" val="41487658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pPr>
              <a:defRPr/>
            </a:pPr>
            <a:fld id="{777FCAC2-8B01-4880-AB4F-A10E7B1F4CF6}" type="datetimeFigureOut">
              <a:rPr lang="en-US"/>
              <a:pPr>
                <a:defRPr/>
              </a:pPr>
              <a:t>1/4/2016</a:t>
            </a:fld>
            <a:endParaRPr lang="en-US"/>
          </a:p>
        </p:txBody>
      </p:sp>
      <p:sp>
        <p:nvSpPr>
          <p:cNvPr id="3" name="Footer Placeholder 2"/>
          <p:cNvSpPr>
            <a:spLocks noGrp="1"/>
          </p:cNvSpPr>
          <p:nvPr>
            <p:ph type="ftr" sz="quarter" idx="11"/>
          </p:nvPr>
        </p:nvSpPr>
        <p:spPr/>
        <p:txBody>
          <a:bodyPr/>
          <a:lstStyle>
            <a:lvl1pPr>
              <a:defRPr/>
            </a:lvl1pPr>
          </a:lstStyle>
          <a:p>
            <a:pPr>
              <a:defRPr/>
            </a:pPr>
            <a:endParaRPr lang="en-US"/>
          </a:p>
        </p:txBody>
      </p:sp>
      <p:sp>
        <p:nvSpPr>
          <p:cNvPr id="4" name="Slide Number Placeholder 3"/>
          <p:cNvSpPr>
            <a:spLocks noGrp="1"/>
          </p:cNvSpPr>
          <p:nvPr>
            <p:ph type="sldNum" sz="quarter" idx="12"/>
          </p:nvPr>
        </p:nvSpPr>
        <p:spPr/>
        <p:txBody>
          <a:bodyPr/>
          <a:lstStyle>
            <a:lvl1pPr>
              <a:defRPr/>
            </a:lvl1pPr>
          </a:lstStyle>
          <a:p>
            <a:pPr>
              <a:defRPr/>
            </a:pPr>
            <a:fld id="{2C30B419-AEFA-4A7A-A485-8E8C50C9A8DC}" type="slidenum">
              <a:rPr lang="en-US"/>
              <a:pPr>
                <a:defRPr/>
              </a:pPr>
              <a:t>‹#›</a:t>
            </a:fld>
            <a:endParaRPr lang="en-US"/>
          </a:p>
        </p:txBody>
      </p:sp>
    </p:spTree>
    <p:extLst>
      <p:ext uri="{BB962C8B-B14F-4D97-AF65-F5344CB8AC3E}">
        <p14:creationId xmlns:p14="http://schemas.microsoft.com/office/powerpoint/2010/main" val="2251247742"/>
      </p:ext>
    </p:extLst>
  </p:cSld>
  <p:clrMapOvr>
    <a:overrideClrMapping bg1="lt1" tx1="dk1" bg2="lt2" tx2="dk2" accent1="accent1" accent2="accent2" accent3="accent3" accent4="accent4" accent5="accent5" accent6="accent6" hlink="hlink" folHlink="folHlink"/>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5" name="Rectangle 11"/>
          <p:cNvSpPr/>
          <p:nvPr/>
        </p:nvSpPr>
        <p:spPr bwMode="invGray">
          <a:xfrm>
            <a:off x="2855913" y="0"/>
            <a:ext cx="46037" cy="145415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Rectangle 8"/>
          <p:cNvSpPr/>
          <p:nvPr/>
        </p:nvSpPr>
        <p:spPr bwMode="invGray">
          <a:xfrm>
            <a:off x="2855913" y="0"/>
            <a:ext cx="46037" cy="145415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 name="Title 1"/>
          <p:cNvSpPr>
            <a:spLocks noGrp="1"/>
          </p:cNvSpPr>
          <p:nvPr>
            <p:ph type="title"/>
          </p:nvPr>
        </p:nvSpPr>
        <p:spPr>
          <a:xfrm>
            <a:off x="167838" y="152400"/>
            <a:ext cx="2523744" cy="978408"/>
          </a:xfrm>
        </p:spPr>
        <p:txBody>
          <a:bodyPr lIns="73152" bIns="0" anchor="b">
            <a:sp3d prstMaterial="matte"/>
          </a:bodyPr>
          <a:lstStyle>
            <a:lvl1pPr algn="l">
              <a:defRPr sz="2000" b="0"/>
            </a:lvl1pPr>
          </a:lstStyle>
          <a:p>
            <a:r>
              <a:rPr lang="en-US" smtClean="0"/>
              <a:t>Click to edit Master title style</a:t>
            </a:r>
            <a:endParaRPr lang="en-US"/>
          </a:p>
        </p:txBody>
      </p:sp>
      <p:sp>
        <p:nvSpPr>
          <p:cNvPr id="3" name="Content Placeholder 2"/>
          <p:cNvSpPr>
            <a:spLocks noGrp="1"/>
          </p:cNvSpPr>
          <p:nvPr>
            <p:ph idx="1"/>
          </p:nvPr>
        </p:nvSpPr>
        <p:spPr>
          <a:xfrm>
            <a:off x="3019377" y="1743133"/>
            <a:ext cx="5920641" cy="455888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167838" y="1730018"/>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7" name="Date Placeholder 4"/>
          <p:cNvSpPr>
            <a:spLocks noGrp="1"/>
          </p:cNvSpPr>
          <p:nvPr>
            <p:ph type="dt" sz="half" idx="10"/>
          </p:nvPr>
        </p:nvSpPr>
        <p:spPr/>
        <p:txBody>
          <a:bodyPr/>
          <a:lstStyle>
            <a:lvl1pPr>
              <a:defRPr/>
            </a:lvl1pPr>
          </a:lstStyle>
          <a:p>
            <a:pPr>
              <a:defRPr/>
            </a:pPr>
            <a:fld id="{88EB8FC8-1691-4380-B909-9D9903BDE668}" type="datetimeFigureOut">
              <a:rPr lang="en-US"/>
              <a:pPr>
                <a:defRPr/>
              </a:pPr>
              <a:t>1/4/2016</a:t>
            </a:fld>
            <a:endParaRPr lang="en-US"/>
          </a:p>
        </p:txBody>
      </p:sp>
      <p:sp>
        <p:nvSpPr>
          <p:cNvPr id="8" name="Footer Placeholder 5"/>
          <p:cNvSpPr>
            <a:spLocks noGrp="1"/>
          </p:cNvSpPr>
          <p:nvPr>
            <p:ph type="ftr" sz="quarter" idx="11"/>
          </p:nvPr>
        </p:nvSpPr>
        <p:spPr/>
        <p:txBody>
          <a:bodyPr/>
          <a:lstStyle>
            <a:lvl1pPr>
              <a:defRPr/>
            </a:lvl1pPr>
          </a:lstStyle>
          <a:p>
            <a:pPr>
              <a:defRPr/>
            </a:pPr>
            <a:endParaRPr lang="en-US"/>
          </a:p>
        </p:txBody>
      </p:sp>
      <p:sp>
        <p:nvSpPr>
          <p:cNvPr id="9" name="Slide Number Placeholder 6"/>
          <p:cNvSpPr>
            <a:spLocks noGrp="1"/>
          </p:cNvSpPr>
          <p:nvPr>
            <p:ph type="sldNum" sz="quarter" idx="12"/>
          </p:nvPr>
        </p:nvSpPr>
        <p:spPr/>
        <p:txBody>
          <a:bodyPr/>
          <a:lstStyle>
            <a:lvl1pPr>
              <a:defRPr/>
            </a:lvl1pPr>
          </a:lstStyle>
          <a:p>
            <a:pPr>
              <a:defRPr/>
            </a:pPr>
            <a:fld id="{CB05F0F7-3B20-4D9A-9982-D2040B056406}" type="slidenum">
              <a:rPr lang="en-US"/>
              <a:pPr>
                <a:defRPr/>
              </a:pPr>
              <a:t>‹#›</a:t>
            </a:fld>
            <a:endParaRPr lang="en-US"/>
          </a:p>
        </p:txBody>
      </p:sp>
    </p:spTree>
    <p:extLst>
      <p:ext uri="{BB962C8B-B14F-4D97-AF65-F5344CB8AC3E}">
        <p14:creationId xmlns:p14="http://schemas.microsoft.com/office/powerpoint/2010/main" val="2545670845"/>
      </p:ext>
    </p:extLst>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bg>
      <p:bgRef idx="1001">
        <a:schemeClr val="bg2"/>
      </p:bgRef>
    </p:bg>
    <p:spTree>
      <p:nvGrpSpPr>
        <p:cNvPr id="1" name=""/>
        <p:cNvGrpSpPr/>
        <p:nvPr/>
      </p:nvGrpSpPr>
      <p:grpSpPr>
        <a:xfrm>
          <a:off x="0" y="0"/>
          <a:ext cx="0" cy="0"/>
          <a:chOff x="0" y="0"/>
          <a:chExt cx="0" cy="0"/>
        </a:xfrm>
      </p:grpSpPr>
      <p:sp>
        <p:nvSpPr>
          <p:cNvPr id="5" name="Rectangle 10"/>
          <p:cNvSpPr/>
          <p:nvPr/>
        </p:nvSpPr>
        <p:spPr>
          <a:xfrm>
            <a:off x="2855913" y="0"/>
            <a:ext cx="46037"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Rectangle 8"/>
          <p:cNvSpPr/>
          <p:nvPr/>
        </p:nvSpPr>
        <p:spPr bwMode="invGray">
          <a:xfrm>
            <a:off x="2855913" y="0"/>
            <a:ext cx="46037"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 name="Title 1"/>
          <p:cNvSpPr>
            <a:spLocks noGrp="1"/>
          </p:cNvSpPr>
          <p:nvPr>
            <p:ph type="title"/>
          </p:nvPr>
        </p:nvSpPr>
        <p:spPr>
          <a:xfrm>
            <a:off x="164592" y="155448"/>
            <a:ext cx="2525150" cy="978408"/>
          </a:xfrm>
        </p:spPr>
        <p:txBody>
          <a:bodyPr lIns="73152" bIns="0" anchor="b">
            <a:sp3d prstMaterial="matte"/>
          </a:bodyPr>
          <a:lstStyle>
            <a:lvl1pPr algn="l">
              <a:defRPr sz="2000" b="0"/>
            </a:lvl1pPr>
          </a:lstStyle>
          <a:p>
            <a:r>
              <a:rPr lang="en-US" smtClean="0"/>
              <a:t>Click to edit Master title style</a:t>
            </a:r>
            <a:endParaRPr lang="en-US"/>
          </a:p>
        </p:txBody>
      </p:sp>
      <p:sp>
        <p:nvSpPr>
          <p:cNvPr id="3" name="Picture Placeholder 2"/>
          <p:cNvSpPr>
            <a:spLocks noGrp="1"/>
          </p:cNvSpPr>
          <p:nvPr>
            <p:ph type="pic" idx="1"/>
          </p:nvPr>
        </p:nvSpPr>
        <p:spPr>
          <a:xfrm>
            <a:off x="2903805" y="1484808"/>
            <a:ext cx="6247397" cy="5373192"/>
          </a:xfrm>
          <a:solidFill>
            <a:schemeClr val="bg2">
              <a:shade val="75000"/>
            </a:schemeClr>
          </a:solidFill>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US" noProof="0" dirty="0"/>
          </a:p>
        </p:txBody>
      </p:sp>
      <p:sp>
        <p:nvSpPr>
          <p:cNvPr id="4" name="Text Placeholder 3"/>
          <p:cNvSpPr>
            <a:spLocks noGrp="1"/>
          </p:cNvSpPr>
          <p:nvPr>
            <p:ph type="body" sz="half" idx="2"/>
          </p:nvPr>
        </p:nvSpPr>
        <p:spPr>
          <a:xfrm>
            <a:off x="164592" y="1728216"/>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7" name="Date Placeholder 4"/>
          <p:cNvSpPr>
            <a:spLocks noGrp="1"/>
          </p:cNvSpPr>
          <p:nvPr>
            <p:ph type="dt" sz="half" idx="10"/>
          </p:nvPr>
        </p:nvSpPr>
        <p:spPr>
          <a:xfrm>
            <a:off x="165100" y="1169988"/>
            <a:ext cx="2522538" cy="201612"/>
          </a:xfrm>
        </p:spPr>
        <p:txBody>
          <a:bodyPr/>
          <a:lstStyle>
            <a:lvl1pPr>
              <a:defRPr/>
            </a:lvl1pPr>
          </a:lstStyle>
          <a:p>
            <a:pPr>
              <a:defRPr/>
            </a:pPr>
            <a:fld id="{0CB40B2B-3C13-4279-BF64-9474CDEA1667}" type="datetimeFigureOut">
              <a:rPr lang="en-US"/>
              <a:pPr>
                <a:defRPr/>
              </a:pPr>
              <a:t>1/4/2016</a:t>
            </a:fld>
            <a:endParaRPr lang="en-US"/>
          </a:p>
        </p:txBody>
      </p:sp>
      <p:sp>
        <p:nvSpPr>
          <p:cNvPr id="8" name="Footer Placeholder 5"/>
          <p:cNvSpPr>
            <a:spLocks noGrp="1"/>
          </p:cNvSpPr>
          <p:nvPr>
            <p:ph type="ftr" sz="quarter" idx="11"/>
          </p:nvPr>
        </p:nvSpPr>
        <p:spPr>
          <a:xfrm>
            <a:off x="3035300" y="1169988"/>
            <a:ext cx="5194300" cy="201612"/>
          </a:xfrm>
        </p:spPr>
        <p:txBody>
          <a:bodyPr/>
          <a:lstStyle>
            <a:lvl1pPr>
              <a:defRPr>
                <a:solidFill>
                  <a:schemeClr val="bg1">
                    <a:shade val="50000"/>
                  </a:schemeClr>
                </a:solidFill>
              </a:defRPr>
            </a:lvl1pPr>
          </a:lstStyle>
          <a:p>
            <a:pPr>
              <a:defRPr/>
            </a:pPr>
            <a:endParaRPr lang="en-US"/>
          </a:p>
        </p:txBody>
      </p:sp>
      <p:sp>
        <p:nvSpPr>
          <p:cNvPr id="9" name="Slide Number Placeholder 6"/>
          <p:cNvSpPr>
            <a:spLocks noGrp="1"/>
          </p:cNvSpPr>
          <p:nvPr>
            <p:ph type="sldNum" sz="quarter" idx="12"/>
          </p:nvPr>
        </p:nvSpPr>
        <p:spPr>
          <a:xfrm>
            <a:off x="8339138" y="1169988"/>
            <a:ext cx="733425" cy="201612"/>
          </a:xfrm>
        </p:spPr>
        <p:txBody>
          <a:bodyPr/>
          <a:lstStyle>
            <a:lvl1pPr>
              <a:defRPr/>
            </a:lvl1pPr>
          </a:lstStyle>
          <a:p>
            <a:pPr>
              <a:defRPr/>
            </a:pPr>
            <a:fld id="{85346409-3D8D-4C44-8DCE-657163DD38B2}" type="slidenum">
              <a:rPr lang="en-US"/>
              <a:pPr>
                <a:defRPr/>
              </a:pPr>
              <a:t>‹#›</a:t>
            </a:fld>
            <a:endParaRPr lang="en-US"/>
          </a:p>
        </p:txBody>
      </p:sp>
    </p:spTree>
    <p:extLst>
      <p:ext uri="{BB962C8B-B14F-4D97-AF65-F5344CB8AC3E}">
        <p14:creationId xmlns:p14="http://schemas.microsoft.com/office/powerpoint/2010/main" val="1546930385"/>
      </p:ext>
    </p:extLst>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bwMode="invGray">
          <a:xfrm>
            <a:off x="0" y="1436688"/>
            <a:ext cx="9144000" cy="4445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 name="Rectangle 6"/>
          <p:cNvSpPr/>
          <p:nvPr/>
        </p:nvSpPr>
        <p:spPr bwMode="ltGray">
          <a:xfrm>
            <a:off x="0" y="0"/>
            <a:ext cx="9144000" cy="1433513"/>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 name="Title Placeholder 1"/>
          <p:cNvSpPr>
            <a:spLocks noGrp="1"/>
          </p:cNvSpPr>
          <p:nvPr>
            <p:ph type="title"/>
          </p:nvPr>
        </p:nvSpPr>
        <p:spPr>
          <a:xfrm>
            <a:off x="457200" y="152400"/>
            <a:ext cx="8229600" cy="1250950"/>
          </a:xfrm>
          <a:prstGeom prst="rect">
            <a:avLst/>
          </a:prstGeom>
        </p:spPr>
        <p:txBody>
          <a:bodyPr vert="horz" lIns="91440" rIns="45720" rtlCol="0" anchor="ctr">
            <a:normAutofit/>
            <a:scene3d>
              <a:camera prst="orthographicFront"/>
              <a:lightRig rig="threePt" dir="t">
                <a:rot lat="0" lon="0" rev="4800000"/>
              </a:lightRig>
            </a:scene3d>
            <a:sp3d prstMaterial="matte">
              <a:bevelT w="50800" h="10160"/>
            </a:sp3d>
          </a:bodyPr>
          <a:lstStyle/>
          <a:p>
            <a:r>
              <a:rPr lang="en-US" smtClean="0"/>
              <a:t>Click to edit Master title style</a:t>
            </a:r>
            <a:endParaRPr lang="en-US"/>
          </a:p>
        </p:txBody>
      </p:sp>
      <p:sp>
        <p:nvSpPr>
          <p:cNvPr id="1029" name="Text Placeholder 2"/>
          <p:cNvSpPr>
            <a:spLocks noGrp="1"/>
          </p:cNvSpPr>
          <p:nvPr>
            <p:ph type="body" idx="1"/>
          </p:nvPr>
        </p:nvSpPr>
        <p:spPr bwMode="auto">
          <a:xfrm>
            <a:off x="457200" y="1774825"/>
            <a:ext cx="8229600" cy="46259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54864" tIns="9144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477000"/>
            <a:ext cx="2133600" cy="274638"/>
          </a:xfrm>
          <a:prstGeom prst="rect">
            <a:avLst/>
          </a:prstGeom>
        </p:spPr>
        <p:txBody>
          <a:bodyPr vert="horz" lIns="109728" rIns="45720" bIns="0" rtlCol="0" anchor="b"/>
          <a:lstStyle>
            <a:lvl1pPr algn="l" eaLnBrk="1" fontAlgn="auto" latinLnBrk="0" hangingPunct="1">
              <a:spcBef>
                <a:spcPts val="0"/>
              </a:spcBef>
              <a:spcAft>
                <a:spcPts val="0"/>
              </a:spcAft>
              <a:defRPr kumimoji="0" sz="1200">
                <a:solidFill>
                  <a:schemeClr val="tx1">
                    <a:tint val="95000"/>
                  </a:schemeClr>
                </a:solidFill>
                <a:latin typeface="+mn-lt"/>
              </a:defRPr>
            </a:lvl1pPr>
          </a:lstStyle>
          <a:p>
            <a:pPr>
              <a:defRPr/>
            </a:pPr>
            <a:fld id="{103B3672-3DD3-4BDC-AD4C-2BD03F63E81D}" type="datetimeFigureOut">
              <a:rPr lang="en-US"/>
              <a:pPr>
                <a:defRPr/>
              </a:pPr>
              <a:t>1/4/2016</a:t>
            </a:fld>
            <a:endParaRPr lang="en-US"/>
          </a:p>
        </p:txBody>
      </p:sp>
      <p:sp>
        <p:nvSpPr>
          <p:cNvPr id="5" name="Footer Placeholder 4"/>
          <p:cNvSpPr>
            <a:spLocks noGrp="1"/>
          </p:cNvSpPr>
          <p:nvPr>
            <p:ph type="ftr" sz="quarter" idx="3"/>
          </p:nvPr>
        </p:nvSpPr>
        <p:spPr>
          <a:xfrm>
            <a:off x="2640013" y="6477000"/>
            <a:ext cx="5508625" cy="274638"/>
          </a:xfrm>
          <a:prstGeom prst="rect">
            <a:avLst/>
          </a:prstGeom>
        </p:spPr>
        <p:txBody>
          <a:bodyPr vert="horz" lIns="45720" rIns="45720" bIns="0" rtlCol="0" anchor="b"/>
          <a:lstStyle>
            <a:lvl1pPr algn="l" eaLnBrk="1" fontAlgn="auto" latinLnBrk="0" hangingPunct="1">
              <a:spcBef>
                <a:spcPts val="0"/>
              </a:spcBef>
              <a:spcAft>
                <a:spcPts val="0"/>
              </a:spcAft>
              <a:defRPr kumimoji="0" sz="1200">
                <a:solidFill>
                  <a:schemeClr val="tx1">
                    <a:tint val="95000"/>
                  </a:schemeClr>
                </a:solidFill>
                <a:latin typeface="+mn-lt"/>
              </a:defRPr>
            </a:lvl1pPr>
          </a:lstStyle>
          <a:p>
            <a:pPr>
              <a:defRPr/>
            </a:pPr>
            <a:endParaRPr lang="en-US"/>
          </a:p>
        </p:txBody>
      </p:sp>
      <p:sp>
        <p:nvSpPr>
          <p:cNvPr id="6" name="Slide Number Placeholder 5"/>
          <p:cNvSpPr>
            <a:spLocks noGrp="1"/>
          </p:cNvSpPr>
          <p:nvPr>
            <p:ph type="sldNum" sz="quarter" idx="4"/>
          </p:nvPr>
        </p:nvSpPr>
        <p:spPr>
          <a:xfrm>
            <a:off x="8204200" y="6477000"/>
            <a:ext cx="733425" cy="274638"/>
          </a:xfrm>
          <a:prstGeom prst="rect">
            <a:avLst/>
          </a:prstGeom>
        </p:spPr>
        <p:txBody>
          <a:bodyPr vert="horz" bIns="0" rtlCol="0" anchor="b"/>
          <a:lstStyle>
            <a:lvl1pPr algn="r" eaLnBrk="1" fontAlgn="auto" latinLnBrk="0" hangingPunct="1">
              <a:spcBef>
                <a:spcPts val="0"/>
              </a:spcBef>
              <a:spcAft>
                <a:spcPts val="0"/>
              </a:spcAft>
              <a:defRPr kumimoji="0" sz="1200">
                <a:solidFill>
                  <a:schemeClr val="tx1">
                    <a:tint val="95000"/>
                  </a:schemeClr>
                </a:solidFill>
                <a:latin typeface="+mn-lt"/>
              </a:defRPr>
            </a:lvl1pPr>
          </a:lstStyle>
          <a:p>
            <a:pPr>
              <a:defRPr/>
            </a:pPr>
            <a:fld id="{0587052F-81C6-400A-94EC-4F0F4B6A2C8C}"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rtl="0" eaLnBrk="0" fontAlgn="base" hangingPunct="0">
        <a:spcBef>
          <a:spcPct val="0"/>
        </a:spcBef>
        <a:spcAft>
          <a:spcPct val="0"/>
        </a:spcAft>
        <a:defRPr sz="4500" b="1" kern="1200">
          <a:solidFill>
            <a:srgbClr val="D80000"/>
          </a:solidFill>
          <a:latin typeface="+mj-lt"/>
          <a:ea typeface="+mj-ea"/>
          <a:cs typeface="+mj-cs"/>
        </a:defRPr>
      </a:lvl1pPr>
      <a:lvl2pPr algn="l" rtl="0" eaLnBrk="0" fontAlgn="base" hangingPunct="0">
        <a:spcBef>
          <a:spcPct val="0"/>
        </a:spcBef>
        <a:spcAft>
          <a:spcPct val="0"/>
        </a:spcAft>
        <a:defRPr sz="4500" b="1">
          <a:solidFill>
            <a:srgbClr val="D80000"/>
          </a:solidFill>
          <a:latin typeface="Corbel" pitchFamily="34" charset="0"/>
        </a:defRPr>
      </a:lvl2pPr>
      <a:lvl3pPr algn="l" rtl="0" eaLnBrk="0" fontAlgn="base" hangingPunct="0">
        <a:spcBef>
          <a:spcPct val="0"/>
        </a:spcBef>
        <a:spcAft>
          <a:spcPct val="0"/>
        </a:spcAft>
        <a:defRPr sz="4500" b="1">
          <a:solidFill>
            <a:srgbClr val="D80000"/>
          </a:solidFill>
          <a:latin typeface="Corbel" pitchFamily="34" charset="0"/>
        </a:defRPr>
      </a:lvl3pPr>
      <a:lvl4pPr algn="l" rtl="0" eaLnBrk="0" fontAlgn="base" hangingPunct="0">
        <a:spcBef>
          <a:spcPct val="0"/>
        </a:spcBef>
        <a:spcAft>
          <a:spcPct val="0"/>
        </a:spcAft>
        <a:defRPr sz="4500" b="1">
          <a:solidFill>
            <a:srgbClr val="D80000"/>
          </a:solidFill>
          <a:latin typeface="Corbel" pitchFamily="34" charset="0"/>
        </a:defRPr>
      </a:lvl4pPr>
      <a:lvl5pPr algn="l" rtl="0" eaLnBrk="0" fontAlgn="base" hangingPunct="0">
        <a:spcBef>
          <a:spcPct val="0"/>
        </a:spcBef>
        <a:spcAft>
          <a:spcPct val="0"/>
        </a:spcAft>
        <a:defRPr sz="4500" b="1">
          <a:solidFill>
            <a:srgbClr val="D80000"/>
          </a:solidFill>
          <a:latin typeface="Corbel" pitchFamily="34" charset="0"/>
        </a:defRPr>
      </a:lvl5pPr>
      <a:lvl6pPr marL="457200" algn="l" rtl="0" fontAlgn="base">
        <a:spcBef>
          <a:spcPct val="0"/>
        </a:spcBef>
        <a:spcAft>
          <a:spcPct val="0"/>
        </a:spcAft>
        <a:defRPr sz="4500" b="1">
          <a:solidFill>
            <a:srgbClr val="D80000"/>
          </a:solidFill>
          <a:latin typeface="Corbel" pitchFamily="34" charset="0"/>
        </a:defRPr>
      </a:lvl6pPr>
      <a:lvl7pPr marL="914400" algn="l" rtl="0" fontAlgn="base">
        <a:spcBef>
          <a:spcPct val="0"/>
        </a:spcBef>
        <a:spcAft>
          <a:spcPct val="0"/>
        </a:spcAft>
        <a:defRPr sz="4500" b="1">
          <a:solidFill>
            <a:srgbClr val="D80000"/>
          </a:solidFill>
          <a:latin typeface="Corbel" pitchFamily="34" charset="0"/>
        </a:defRPr>
      </a:lvl7pPr>
      <a:lvl8pPr marL="1371600" algn="l" rtl="0" fontAlgn="base">
        <a:spcBef>
          <a:spcPct val="0"/>
        </a:spcBef>
        <a:spcAft>
          <a:spcPct val="0"/>
        </a:spcAft>
        <a:defRPr sz="4500" b="1">
          <a:solidFill>
            <a:srgbClr val="D80000"/>
          </a:solidFill>
          <a:latin typeface="Corbel" pitchFamily="34" charset="0"/>
        </a:defRPr>
      </a:lvl8pPr>
      <a:lvl9pPr marL="1828800" algn="l" rtl="0" fontAlgn="base">
        <a:spcBef>
          <a:spcPct val="0"/>
        </a:spcBef>
        <a:spcAft>
          <a:spcPct val="0"/>
        </a:spcAft>
        <a:defRPr sz="4500" b="1">
          <a:solidFill>
            <a:srgbClr val="D80000"/>
          </a:solidFill>
          <a:latin typeface="Corbel" pitchFamily="34" charset="0"/>
        </a:defRPr>
      </a:lvl9pPr>
    </p:titleStyle>
    <p:bodyStyle>
      <a:lvl1pPr marL="438150" indent="-319088" algn="l" rtl="0" eaLnBrk="0" fontAlgn="base" hangingPunct="0">
        <a:spcBef>
          <a:spcPct val="0"/>
        </a:spcBef>
        <a:spcAft>
          <a:spcPct val="0"/>
        </a:spcAft>
        <a:buClr>
          <a:schemeClr val="accent1"/>
        </a:buClr>
        <a:buSzPct val="80000"/>
        <a:buFont typeface="Wingdings 2" pitchFamily="18" charset="2"/>
        <a:buChar char=""/>
        <a:defRPr sz="3200" kern="1200">
          <a:solidFill>
            <a:schemeClr val="tx1"/>
          </a:solidFill>
          <a:latin typeface="+mn-lt"/>
          <a:ea typeface="+mn-ea"/>
          <a:cs typeface="+mn-cs"/>
        </a:defRPr>
      </a:lvl1pPr>
      <a:lvl2pPr marL="730250" indent="-273050" algn="l" rtl="0" eaLnBrk="0" fontAlgn="base" hangingPunct="0">
        <a:spcBef>
          <a:spcPct val="20000"/>
        </a:spcBef>
        <a:spcAft>
          <a:spcPct val="0"/>
        </a:spcAft>
        <a:buClr>
          <a:schemeClr val="accent2"/>
        </a:buClr>
        <a:buSzPct val="90000"/>
        <a:buFont typeface="Wingdings" pitchFamily="2" charset="2"/>
        <a:buChar char=""/>
        <a:defRPr sz="2800" kern="1200">
          <a:solidFill>
            <a:schemeClr val="tx1"/>
          </a:solidFill>
          <a:latin typeface="+mn-lt"/>
          <a:ea typeface="+mn-ea"/>
          <a:cs typeface="+mn-cs"/>
        </a:defRPr>
      </a:lvl2pPr>
      <a:lvl3pPr marL="995363" indent="-228600" algn="l" rtl="0" eaLnBrk="0" fontAlgn="base" hangingPunct="0">
        <a:spcBef>
          <a:spcPct val="20000"/>
        </a:spcBef>
        <a:spcAft>
          <a:spcPct val="0"/>
        </a:spcAft>
        <a:buClr>
          <a:srgbClr val="AC956E"/>
        </a:buClr>
        <a:buFont typeface="Arial" charset="0"/>
        <a:buChar char="▪"/>
        <a:defRPr sz="2400" kern="1200">
          <a:solidFill>
            <a:schemeClr val="tx1"/>
          </a:solidFill>
          <a:latin typeface="+mn-lt"/>
          <a:ea typeface="+mn-ea"/>
          <a:cs typeface="+mn-cs"/>
        </a:defRPr>
      </a:lvl3pPr>
      <a:lvl4pPr marL="1216025" indent="-182563" algn="l" rtl="0" eaLnBrk="0" fontAlgn="base" hangingPunct="0">
        <a:spcBef>
          <a:spcPct val="20000"/>
        </a:spcBef>
        <a:spcAft>
          <a:spcPct val="0"/>
        </a:spcAft>
        <a:buClr>
          <a:srgbClr val="808DA9"/>
        </a:buClr>
        <a:buFont typeface="Arial" charset="0"/>
        <a:buChar char="▪"/>
        <a:defRPr sz="2000" kern="1200">
          <a:solidFill>
            <a:schemeClr val="tx1"/>
          </a:solidFill>
          <a:latin typeface="+mn-lt"/>
          <a:ea typeface="+mn-ea"/>
          <a:cs typeface="+mn-cs"/>
        </a:defRPr>
      </a:lvl4pPr>
      <a:lvl5pPr marL="1425575" indent="-182563" algn="l" rtl="0" eaLnBrk="0" fontAlgn="base" hangingPunct="0">
        <a:spcBef>
          <a:spcPct val="20000"/>
        </a:spcBef>
        <a:spcAft>
          <a:spcPct val="0"/>
        </a:spcAft>
        <a:buClr>
          <a:srgbClr val="424E5B"/>
        </a:buClr>
        <a:buFont typeface="Wingdings 3" pitchFamily="18" charset="2"/>
        <a:buChar char=""/>
        <a:defRPr lang="en-US" sz="2000" kern="1200">
          <a:solidFill>
            <a:schemeClr val="tx1"/>
          </a:solidFill>
          <a:latin typeface="+mn-lt"/>
          <a:ea typeface="+mn-ea"/>
          <a:cs typeface="+mn-cs"/>
        </a:defRPr>
      </a:lvl5pPr>
      <a:lvl6pPr marL="1627632" indent="-182880" algn="l" rtl="0" eaLnBrk="1" latinLnBrk="0" hangingPunct="1">
        <a:spcBef>
          <a:spcPct val="20000"/>
        </a:spcBef>
        <a:buClr>
          <a:schemeClr val="accent6"/>
        </a:buClr>
        <a:buSzPct val="100000"/>
        <a:buFont typeface="Wingdings 2"/>
        <a:buChar char=""/>
        <a:defRPr kumimoji="0" sz="2000" kern="1200">
          <a:solidFill>
            <a:schemeClr val="tx1"/>
          </a:solidFill>
          <a:latin typeface="+mn-lt"/>
          <a:ea typeface="+mn-ea"/>
          <a:cs typeface="+mn-cs"/>
        </a:defRPr>
      </a:lvl6pPr>
      <a:lvl7pPr marL="1828800" indent="-182880" algn="l" rtl="0" eaLnBrk="1" latinLnBrk="0" hangingPunct="1">
        <a:spcBef>
          <a:spcPct val="20000"/>
        </a:spcBef>
        <a:buClr>
          <a:schemeClr val="accent1"/>
        </a:buClr>
        <a:buSzPct val="100000"/>
        <a:buFont typeface="Wingdings 2"/>
        <a:buChar char=""/>
        <a:defRPr kumimoji="0" sz="1800" kern="1200">
          <a:solidFill>
            <a:schemeClr val="tx1"/>
          </a:solidFill>
          <a:latin typeface="+mn-lt"/>
          <a:ea typeface="+mn-ea"/>
          <a:cs typeface="+mn-cs"/>
        </a:defRPr>
      </a:lvl7pPr>
      <a:lvl8pPr marL="2029968" indent="-182880" algn="l" rtl="0" eaLnBrk="1" latinLnBrk="0" hangingPunct="1">
        <a:spcBef>
          <a:spcPct val="20000"/>
        </a:spcBef>
        <a:buClr>
          <a:schemeClr val="accent2"/>
        </a:buClr>
        <a:buFont typeface="Wingdings 2" pitchFamily="18" charset="2"/>
        <a:buChar char=""/>
        <a:defRPr kumimoji="0" sz="1800" kern="1200">
          <a:solidFill>
            <a:schemeClr val="tx1"/>
          </a:solidFill>
          <a:latin typeface="+mn-lt"/>
          <a:ea typeface="+mn-ea"/>
          <a:cs typeface="+mn-cs"/>
        </a:defRPr>
      </a:lvl8pPr>
      <a:lvl9pPr marL="2231136" indent="-182880" algn="l" rtl="0" eaLnBrk="1" latinLnBrk="0" hangingPunct="1">
        <a:spcBef>
          <a:spcPct val="20000"/>
        </a:spcBef>
        <a:buClr>
          <a:schemeClr val="accent3"/>
        </a:buClr>
        <a:buFont typeface="Wingdings 2" pitchFamily="18" charset="2"/>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yorku.sona-systems.com/"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psyc.info.yorku.ca/undergraduate-research-participant-pool/"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Text Box 5"/>
          <p:cNvSpPr txBox="1">
            <a:spLocks noChangeArrowheads="1"/>
          </p:cNvSpPr>
          <p:nvPr/>
        </p:nvSpPr>
        <p:spPr bwMode="auto">
          <a:xfrm>
            <a:off x="236538" y="549275"/>
            <a:ext cx="8602662" cy="341632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sz="5400" dirty="0">
                <a:solidFill>
                  <a:srgbClr val="C00000"/>
                </a:solidFill>
                <a:latin typeface="+mj-lt"/>
              </a:rPr>
              <a:t>Undergraduate Research </a:t>
            </a:r>
          </a:p>
          <a:p>
            <a:pPr eaLnBrk="1" hangingPunct="1"/>
            <a:r>
              <a:rPr lang="en-US" sz="5400" dirty="0">
                <a:solidFill>
                  <a:srgbClr val="C00000"/>
                </a:solidFill>
                <a:latin typeface="+mj-lt"/>
              </a:rPr>
              <a:t>Participant Pool (URPP)</a:t>
            </a:r>
          </a:p>
          <a:p>
            <a:pPr eaLnBrk="1" hangingPunct="1"/>
            <a:endParaRPr lang="en-US" sz="5400" dirty="0">
              <a:solidFill>
                <a:srgbClr val="C00000"/>
              </a:solidFill>
              <a:latin typeface="+mj-lt"/>
            </a:endParaRPr>
          </a:p>
          <a:p>
            <a:pPr eaLnBrk="1" hangingPunct="1"/>
            <a:r>
              <a:rPr lang="en-US" sz="5400" dirty="0" smtClean="0">
                <a:solidFill>
                  <a:srgbClr val="C00000"/>
                </a:solidFill>
                <a:latin typeface="+mj-lt"/>
              </a:rPr>
              <a:t>Winter 2016</a:t>
            </a:r>
            <a:endParaRPr lang="en-US" sz="5400" dirty="0">
              <a:solidFill>
                <a:srgbClr val="C00000"/>
              </a:solidFill>
              <a:latin typeface="+mj-lt"/>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Content Placeholder 2"/>
          <p:cNvSpPr>
            <a:spLocks noGrp="1"/>
          </p:cNvSpPr>
          <p:nvPr>
            <p:ph idx="1"/>
          </p:nvPr>
        </p:nvSpPr>
        <p:spPr>
          <a:xfrm>
            <a:off x="228600" y="1676400"/>
            <a:ext cx="8458200" cy="1143000"/>
          </a:xfrm>
        </p:spPr>
        <p:txBody>
          <a:bodyPr/>
          <a:lstStyle/>
          <a:p>
            <a:pPr eaLnBrk="1" hangingPunct="1">
              <a:lnSpc>
                <a:spcPct val="80000"/>
              </a:lnSpc>
            </a:pPr>
            <a:r>
              <a:rPr lang="en-US" sz="2700" dirty="0" smtClean="0"/>
              <a:t>Earn 4% of your final PSYC 1010 grade by participating in psychology research</a:t>
            </a:r>
          </a:p>
        </p:txBody>
      </p:sp>
      <p:sp>
        <p:nvSpPr>
          <p:cNvPr id="9" name="Equal 8"/>
          <p:cNvSpPr/>
          <p:nvPr/>
        </p:nvSpPr>
        <p:spPr>
          <a:xfrm>
            <a:off x="6400800" y="4191000"/>
            <a:ext cx="609600" cy="628650"/>
          </a:xfrm>
          <a:prstGeom prst="mathEqual">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solidFill>
                <a:schemeClr val="tx1"/>
              </a:solidFill>
            </a:endParaRPr>
          </a:p>
        </p:txBody>
      </p:sp>
      <p:sp>
        <p:nvSpPr>
          <p:cNvPr id="10" name="Flowchart: Process 9"/>
          <p:cNvSpPr/>
          <p:nvPr/>
        </p:nvSpPr>
        <p:spPr>
          <a:xfrm>
            <a:off x="7086600" y="3048000"/>
            <a:ext cx="1828800" cy="2971800"/>
          </a:xfrm>
          <a:prstGeom prst="flowChartProcess">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3600" dirty="0">
                <a:solidFill>
                  <a:srgbClr val="FFFFFF"/>
                </a:solidFill>
              </a:rPr>
              <a:t>4% of your final grade</a:t>
            </a:r>
          </a:p>
        </p:txBody>
      </p:sp>
      <p:sp>
        <p:nvSpPr>
          <p:cNvPr id="9221" name="Rectangle 9"/>
          <p:cNvSpPr>
            <a:spLocks noChangeArrowheads="1"/>
          </p:cNvSpPr>
          <p:nvPr/>
        </p:nvSpPr>
        <p:spPr bwMode="auto">
          <a:xfrm>
            <a:off x="2286000" y="1735138"/>
            <a:ext cx="457200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endParaRPr lang="en-US" b="1"/>
          </a:p>
        </p:txBody>
      </p:sp>
      <p:sp>
        <p:nvSpPr>
          <p:cNvPr id="2" name="Oval 10"/>
          <p:cNvSpPr/>
          <p:nvPr/>
        </p:nvSpPr>
        <p:spPr>
          <a:xfrm>
            <a:off x="381000" y="2743200"/>
            <a:ext cx="5943600" cy="3429000"/>
          </a:xfrm>
          <a:prstGeom prst="ellips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3600" dirty="0" smtClean="0">
                <a:solidFill>
                  <a:srgbClr val="FFFFFF"/>
                </a:solidFill>
              </a:rPr>
              <a:t>6 </a:t>
            </a:r>
            <a:r>
              <a:rPr lang="en-US" sz="3600" dirty="0">
                <a:solidFill>
                  <a:srgbClr val="FFFFFF"/>
                </a:solidFill>
              </a:rPr>
              <a:t>hours in the Winter term</a:t>
            </a:r>
          </a:p>
          <a:p>
            <a:pPr algn="ctr">
              <a:defRPr/>
            </a:pPr>
            <a:r>
              <a:rPr lang="en-US" sz="2400" dirty="0">
                <a:solidFill>
                  <a:srgbClr val="FFFFFF"/>
                </a:solidFill>
              </a:rPr>
              <a:t>(Jan 3</a:t>
            </a:r>
            <a:r>
              <a:rPr lang="en-US" sz="2400" dirty="0" smtClean="0">
                <a:solidFill>
                  <a:srgbClr val="FFFFFF"/>
                </a:solidFill>
              </a:rPr>
              <a:t> </a:t>
            </a:r>
            <a:r>
              <a:rPr lang="en-US" sz="2400" dirty="0">
                <a:solidFill>
                  <a:srgbClr val="FFFFFF"/>
                </a:solidFill>
              </a:rPr>
              <a:t>– Apr </a:t>
            </a:r>
            <a:r>
              <a:rPr lang="en-US" sz="2400" dirty="0" smtClean="0">
                <a:solidFill>
                  <a:srgbClr val="FFFFFF"/>
                </a:solidFill>
              </a:rPr>
              <a:t>4)</a:t>
            </a:r>
            <a:endParaRPr lang="en-US" sz="2400" dirty="0">
              <a:solidFill>
                <a:srgbClr val="FFFFFF"/>
              </a:solidFill>
            </a:endParaRPr>
          </a:p>
        </p:txBody>
      </p:sp>
      <p:sp>
        <p:nvSpPr>
          <p:cNvPr id="12" name="Title 1"/>
          <p:cNvSpPr>
            <a:spLocks noGrp="1"/>
          </p:cNvSpPr>
          <p:nvPr>
            <p:ph type="title"/>
          </p:nvPr>
        </p:nvSpPr>
        <p:spPr>
          <a:xfrm>
            <a:off x="381000" y="152400"/>
            <a:ext cx="8229600" cy="1143000"/>
          </a:xfrm>
        </p:spPr>
        <p:txBody>
          <a:bodyPr>
            <a:normAutofit/>
          </a:bodyPr>
          <a:lstStyle/>
          <a:p>
            <a:pPr algn="ctr" eaLnBrk="1" fontAlgn="auto" hangingPunct="1">
              <a:spcAft>
                <a:spcPts val="0"/>
              </a:spcAft>
              <a:defRPr/>
            </a:pPr>
            <a:r>
              <a:rPr lang="en-US" sz="4400" dirty="0" smtClean="0">
                <a:solidFill>
                  <a:srgbClr val="C00000"/>
                </a:solidFill>
              </a:rPr>
              <a:t>What is the URPP?</a:t>
            </a:r>
            <a:endParaRPr lang="en-US" sz="4400" dirty="0">
              <a:solidFill>
                <a:srgbClr val="C00000"/>
              </a:solidFill>
            </a:endParaRPr>
          </a:p>
        </p:txBody>
      </p:sp>
    </p:spTree>
    <p:extLst>
      <p:ext uri="{BB962C8B-B14F-4D97-AF65-F5344CB8AC3E}">
        <p14:creationId xmlns:p14="http://schemas.microsoft.com/office/powerpoint/2010/main" val="37331126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152400"/>
            <a:ext cx="8229600" cy="1143000"/>
          </a:xfrm>
        </p:spPr>
        <p:txBody>
          <a:bodyPr>
            <a:normAutofit/>
          </a:bodyPr>
          <a:lstStyle/>
          <a:p>
            <a:pPr algn="ctr" eaLnBrk="1" fontAlgn="auto" hangingPunct="1">
              <a:spcAft>
                <a:spcPts val="0"/>
              </a:spcAft>
              <a:defRPr/>
            </a:pPr>
            <a:r>
              <a:rPr lang="en-US" sz="4400" dirty="0" smtClean="0">
                <a:solidFill>
                  <a:srgbClr val="C00000"/>
                </a:solidFill>
              </a:rPr>
              <a:t>How do I start?</a:t>
            </a:r>
            <a:endParaRPr lang="en-US" sz="4400" dirty="0">
              <a:solidFill>
                <a:srgbClr val="C00000"/>
              </a:solidFill>
            </a:endParaRPr>
          </a:p>
        </p:txBody>
      </p:sp>
      <p:sp>
        <p:nvSpPr>
          <p:cNvPr id="10243" name="Content Placeholder 2"/>
          <p:cNvSpPr>
            <a:spLocks noGrp="1"/>
          </p:cNvSpPr>
          <p:nvPr>
            <p:ph idx="1"/>
          </p:nvPr>
        </p:nvSpPr>
        <p:spPr>
          <a:xfrm>
            <a:off x="381000" y="1524000"/>
            <a:ext cx="8382000" cy="5334000"/>
          </a:xfrm>
        </p:spPr>
        <p:txBody>
          <a:bodyPr/>
          <a:lstStyle/>
          <a:p>
            <a:pPr eaLnBrk="1" hangingPunct="1">
              <a:lnSpc>
                <a:spcPct val="80000"/>
              </a:lnSpc>
            </a:pPr>
            <a:r>
              <a:rPr lang="en-US" sz="2400" dirty="0" smtClean="0"/>
              <a:t>Go to the URPP website (</a:t>
            </a:r>
            <a:r>
              <a:rPr lang="en-US" sz="2400" dirty="0" smtClean="0">
                <a:hlinkClick r:id="rId3"/>
              </a:rPr>
              <a:t>http://yorku.sona-systems.com</a:t>
            </a:r>
            <a:r>
              <a:rPr lang="en-US" sz="2400" dirty="0" smtClean="0"/>
              <a:t>) and create a new account.</a:t>
            </a:r>
          </a:p>
          <a:p>
            <a:pPr eaLnBrk="1" hangingPunct="1">
              <a:lnSpc>
                <a:spcPct val="80000"/>
              </a:lnSpc>
            </a:pPr>
            <a:endParaRPr lang="en-US" sz="2200" dirty="0" smtClean="0"/>
          </a:p>
        </p:txBody>
      </p:sp>
      <p:pic>
        <p:nvPicPr>
          <p:cNvPr id="3" name="Picture 2" descr="Screen Shot 2014-09-13 at 4.11.25 PM.p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1991" y="2315398"/>
            <a:ext cx="9144000" cy="4466402"/>
          </a:xfrm>
          <a:prstGeom prst="rect">
            <a:avLst/>
          </a:prstGeo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9" name="Rectangle 5"/>
          <p:cNvSpPr>
            <a:spLocks noGrp="1"/>
          </p:cNvSpPr>
          <p:nvPr>
            <p:ph type="title"/>
          </p:nvPr>
        </p:nvSpPr>
        <p:spPr bwMode="auto">
          <a:xfrm>
            <a:off x="457200" y="152400"/>
            <a:ext cx="8229600" cy="1250950"/>
          </a:xfrm>
        </p:spPr>
        <p:txBody>
          <a:bodyPr wrap="square" tIns="45720" bIns="45720" numCol="1" anchorCtr="0" compatLnSpc="1">
            <a:prstTxWarp prst="textNoShape">
              <a:avLst/>
            </a:prstTxWarp>
            <a:normAutofit/>
          </a:bodyPr>
          <a:lstStyle/>
          <a:p>
            <a:pPr algn="ctr" eaLnBrk="1" hangingPunct="1">
              <a:defRPr/>
            </a:pPr>
            <a:r>
              <a:rPr lang="en-US" sz="4400" dirty="0" smtClean="0">
                <a:solidFill>
                  <a:srgbClr val="C00000"/>
                </a:solidFill>
              </a:rPr>
              <a:t>Remember!!!</a:t>
            </a:r>
          </a:p>
        </p:txBody>
      </p:sp>
      <p:sp>
        <p:nvSpPr>
          <p:cNvPr id="11267" name="Rectangle 7"/>
          <p:cNvSpPr>
            <a:spLocks noGrp="1"/>
          </p:cNvSpPr>
          <p:nvPr>
            <p:ph idx="1"/>
          </p:nvPr>
        </p:nvSpPr>
        <p:spPr/>
        <p:txBody>
          <a:bodyPr/>
          <a:lstStyle/>
          <a:p>
            <a:pPr eaLnBrk="1" hangingPunct="1"/>
            <a:r>
              <a:rPr lang="en-US" sz="2800" dirty="0" smtClean="0"/>
              <a:t>Use a York email address</a:t>
            </a:r>
            <a:endParaRPr lang="en-US" sz="2800" dirty="0"/>
          </a:p>
          <a:p>
            <a:pPr lvl="1" eaLnBrk="1" hangingPunct="1"/>
            <a:r>
              <a:rPr lang="en-US" sz="2400" dirty="0" smtClean="0"/>
              <a:t>Check account regularly</a:t>
            </a:r>
          </a:p>
          <a:p>
            <a:pPr eaLnBrk="1" hangingPunct="1"/>
            <a:endParaRPr lang="en-US" sz="2800" dirty="0" smtClean="0"/>
          </a:p>
          <a:p>
            <a:pPr eaLnBrk="1" hangingPunct="1"/>
            <a:r>
              <a:rPr lang="en-US" sz="2800" dirty="0" smtClean="0"/>
              <a:t>Enter your student number and course section correctly</a:t>
            </a:r>
          </a:p>
          <a:p>
            <a:pPr eaLnBrk="1" hangingPunct="1"/>
            <a:endParaRPr lang="en-US" sz="2800" dirty="0" smtClean="0">
              <a:solidFill>
                <a:schemeClr val="accent1"/>
              </a:solidFill>
            </a:endParaRPr>
          </a:p>
          <a:p>
            <a:pPr eaLnBrk="1" hangingPunct="1"/>
            <a:r>
              <a:rPr lang="en-US" sz="2800" dirty="0" smtClean="0"/>
              <a:t>Write down your URPP identity code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267">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1267">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1267">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1267">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67"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eaLnBrk="1" fontAlgn="auto" hangingPunct="1">
              <a:spcAft>
                <a:spcPts val="0"/>
              </a:spcAft>
              <a:defRPr/>
            </a:pPr>
            <a:r>
              <a:rPr lang="en-US" sz="4400" dirty="0" smtClean="0">
                <a:solidFill>
                  <a:srgbClr val="C00000"/>
                </a:solidFill>
              </a:rPr>
              <a:t>How do I participate in studies?</a:t>
            </a:r>
            <a:endParaRPr lang="en-US" sz="4400" dirty="0">
              <a:solidFill>
                <a:srgbClr val="C00000"/>
              </a:solidFill>
            </a:endParaRPr>
          </a:p>
        </p:txBody>
      </p:sp>
      <p:sp>
        <p:nvSpPr>
          <p:cNvPr id="12291" name="Content Placeholder 2"/>
          <p:cNvSpPr>
            <a:spLocks noGrp="1"/>
          </p:cNvSpPr>
          <p:nvPr>
            <p:ph idx="1"/>
          </p:nvPr>
        </p:nvSpPr>
        <p:spPr/>
        <p:txBody>
          <a:bodyPr/>
          <a:lstStyle/>
          <a:p>
            <a:pPr eaLnBrk="1" hangingPunct="1">
              <a:lnSpc>
                <a:spcPct val="80000"/>
              </a:lnSpc>
            </a:pPr>
            <a:r>
              <a:rPr lang="en-US" sz="2400" b="1" dirty="0" smtClean="0"/>
              <a:t>Complete the prescreen questionnaire</a:t>
            </a:r>
          </a:p>
          <a:p>
            <a:pPr lvl="1" eaLnBrk="1" hangingPunct="1">
              <a:lnSpc>
                <a:spcPct val="80000"/>
              </a:lnSpc>
            </a:pPr>
            <a:r>
              <a:rPr lang="en-US" sz="2400" dirty="0" smtClean="0"/>
              <a:t>Especially demographic questions  - last digit of student number, gender etc.</a:t>
            </a:r>
          </a:p>
          <a:p>
            <a:pPr eaLnBrk="1" hangingPunct="1">
              <a:lnSpc>
                <a:spcPct val="80000"/>
              </a:lnSpc>
            </a:pPr>
            <a:endParaRPr lang="en-US" sz="1800" dirty="0" smtClean="0"/>
          </a:p>
          <a:p>
            <a:pPr eaLnBrk="1" hangingPunct="1">
              <a:lnSpc>
                <a:spcPct val="80000"/>
              </a:lnSpc>
            </a:pPr>
            <a:r>
              <a:rPr lang="en-US" sz="2400" dirty="0" smtClean="0"/>
              <a:t>1 “credit” for each hour of participation. A half hour study would be worth ½ a credit.</a:t>
            </a:r>
          </a:p>
          <a:p>
            <a:pPr eaLnBrk="1" hangingPunct="1">
              <a:lnSpc>
                <a:spcPct val="80000"/>
              </a:lnSpc>
            </a:pPr>
            <a:endParaRPr lang="en-US" sz="2400" dirty="0" smtClean="0"/>
          </a:p>
          <a:p>
            <a:pPr eaLnBrk="1" hangingPunct="1">
              <a:lnSpc>
                <a:spcPct val="80000"/>
              </a:lnSpc>
            </a:pPr>
            <a:r>
              <a:rPr lang="en-US" sz="2400" b="1" dirty="0" smtClean="0"/>
              <a:t>Warning:  </a:t>
            </a:r>
            <a:r>
              <a:rPr lang="en-US" sz="2400" dirty="0" smtClean="0"/>
              <a:t>Do not wait until the last minute to earn your credits</a:t>
            </a:r>
            <a:r>
              <a:rPr lang="en-US" sz="2000" dirty="0" smtClean="0"/>
              <a: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291">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2291">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2291">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2291">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91" grpId="0" uiExpand="1"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Content Placeholder 2"/>
          <p:cNvSpPr>
            <a:spLocks noGrp="1"/>
          </p:cNvSpPr>
          <p:nvPr>
            <p:ph idx="1"/>
          </p:nvPr>
        </p:nvSpPr>
        <p:spPr>
          <a:xfrm>
            <a:off x="381000" y="1981200"/>
            <a:ext cx="8305800" cy="4419600"/>
          </a:xfrm>
        </p:spPr>
        <p:txBody>
          <a:bodyPr/>
          <a:lstStyle/>
          <a:p>
            <a:pPr eaLnBrk="1" hangingPunct="1">
              <a:lnSpc>
                <a:spcPct val="80000"/>
              </a:lnSpc>
              <a:defRPr/>
            </a:pPr>
            <a:r>
              <a:rPr lang="en-US" sz="2800" dirty="0" smtClean="0"/>
              <a:t>Show up on time . If you cannot attend your appointment, cancel it.</a:t>
            </a:r>
          </a:p>
          <a:p>
            <a:pPr lvl="1" eaLnBrk="1" hangingPunct="1">
              <a:lnSpc>
                <a:spcPct val="80000"/>
              </a:lnSpc>
              <a:defRPr/>
            </a:pPr>
            <a:r>
              <a:rPr lang="en-US" sz="2400" dirty="0" smtClean="0"/>
              <a:t>Penalties for missed studies</a:t>
            </a:r>
          </a:p>
          <a:p>
            <a:pPr marL="119062" indent="0" eaLnBrk="1" hangingPunct="1">
              <a:lnSpc>
                <a:spcPct val="80000"/>
              </a:lnSpc>
              <a:buNone/>
              <a:defRPr/>
            </a:pPr>
            <a:endParaRPr lang="en-US" sz="2800" dirty="0" smtClean="0"/>
          </a:p>
          <a:p>
            <a:pPr eaLnBrk="1" hangingPunct="1">
              <a:lnSpc>
                <a:spcPct val="80000"/>
              </a:lnSpc>
              <a:defRPr/>
            </a:pPr>
            <a:r>
              <a:rPr lang="en-US" sz="2800" dirty="0" smtClean="0"/>
              <a:t>Check your account regularly. Keep confirmation emails and hard copies from lab studies.</a:t>
            </a:r>
          </a:p>
          <a:p>
            <a:pPr marL="119062" indent="0" eaLnBrk="1" hangingPunct="1">
              <a:lnSpc>
                <a:spcPct val="80000"/>
              </a:lnSpc>
              <a:buFont typeface="Wingdings 2" pitchFamily="18" charset="2"/>
              <a:buNone/>
              <a:defRPr/>
            </a:pPr>
            <a:endParaRPr lang="en-US" sz="2800" dirty="0" smtClean="0"/>
          </a:p>
          <a:p>
            <a:pPr eaLnBrk="1" hangingPunct="1">
              <a:lnSpc>
                <a:spcPct val="80000"/>
              </a:lnSpc>
              <a:defRPr/>
            </a:pPr>
            <a:r>
              <a:rPr lang="en-US" sz="2800" dirty="0" smtClean="0"/>
              <a:t>March 28</a:t>
            </a:r>
            <a:r>
              <a:rPr lang="en-US" sz="2800" baseline="30000" dirty="0" smtClean="0"/>
              <a:t>th</a:t>
            </a:r>
            <a:r>
              <a:rPr lang="en-US" sz="2800" dirty="0" smtClean="0"/>
              <a:t> – April 4</a:t>
            </a:r>
            <a:r>
              <a:rPr lang="en-US" sz="2800" baseline="30000" dirty="0" smtClean="0"/>
              <a:t>th</a:t>
            </a:r>
            <a:r>
              <a:rPr lang="en-US" sz="2800" dirty="0" smtClean="0"/>
              <a:t> : Appeals week  </a:t>
            </a:r>
          </a:p>
          <a:p>
            <a:pPr marL="119062" indent="0" eaLnBrk="1" hangingPunct="1">
              <a:lnSpc>
                <a:spcPct val="80000"/>
              </a:lnSpc>
              <a:buNone/>
              <a:defRPr/>
            </a:pPr>
            <a:endParaRPr lang="en-US" sz="2800" dirty="0" smtClean="0"/>
          </a:p>
        </p:txBody>
      </p:sp>
      <p:sp>
        <p:nvSpPr>
          <p:cNvPr id="14339" name="Text Box 4"/>
          <p:cNvSpPr txBox="1">
            <a:spLocks noChangeArrowheads="1"/>
          </p:cNvSpPr>
          <p:nvPr/>
        </p:nvSpPr>
        <p:spPr bwMode="auto">
          <a:xfrm>
            <a:off x="457200" y="166687"/>
            <a:ext cx="8305800" cy="92333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en-US" sz="5400" dirty="0">
                <a:solidFill>
                  <a:schemeClr val="accent1"/>
                </a:solidFill>
                <a:latin typeface="+mj-lt"/>
                <a:cs typeface="Arial" pitchFamily="34" charset="0"/>
              </a:rPr>
              <a:t>Code of Conduct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4338">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4338">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4338">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4338">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38"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eaLnBrk="1" fontAlgn="auto" hangingPunct="1">
              <a:spcAft>
                <a:spcPts val="0"/>
              </a:spcAft>
              <a:defRPr/>
            </a:pPr>
            <a:r>
              <a:rPr lang="en-US" sz="4000" dirty="0" smtClean="0">
                <a:solidFill>
                  <a:srgbClr val="C00000"/>
                </a:solidFill>
              </a:rPr>
              <a:t>Is there another way to earn my 4%?</a:t>
            </a:r>
            <a:endParaRPr lang="en-US" sz="4000" dirty="0">
              <a:solidFill>
                <a:srgbClr val="C00000"/>
              </a:solidFill>
            </a:endParaRPr>
          </a:p>
        </p:txBody>
      </p:sp>
      <p:sp>
        <p:nvSpPr>
          <p:cNvPr id="15363" name="Content Placeholder 2"/>
          <p:cNvSpPr>
            <a:spLocks noGrp="1"/>
          </p:cNvSpPr>
          <p:nvPr>
            <p:ph idx="1"/>
          </p:nvPr>
        </p:nvSpPr>
        <p:spPr/>
        <p:txBody>
          <a:bodyPr/>
          <a:lstStyle/>
          <a:p>
            <a:pPr eaLnBrk="1" hangingPunct="1"/>
            <a:r>
              <a:rPr lang="en-US" sz="2800" dirty="0">
                <a:cs typeface="Arial" pitchFamily="34" charset="0"/>
              </a:rPr>
              <a:t>Paper Stream</a:t>
            </a:r>
          </a:p>
          <a:p>
            <a:pPr eaLnBrk="1" hangingPunct="1"/>
            <a:endParaRPr lang="en-US" sz="2800" dirty="0" smtClean="0">
              <a:cs typeface="Arial" pitchFamily="34" charset="0"/>
            </a:endParaRPr>
          </a:p>
          <a:p>
            <a:pPr eaLnBrk="1" hangingPunct="1"/>
            <a:r>
              <a:rPr lang="en-US" sz="2800" dirty="0" smtClean="0">
                <a:cs typeface="Arial" pitchFamily="34" charset="0"/>
              </a:rPr>
              <a:t>Write a 3-page paper summarizing and critiquing a psychology research article </a:t>
            </a:r>
          </a:p>
          <a:p>
            <a:pPr eaLnBrk="1" hangingPunct="1"/>
            <a:endParaRPr lang="en-US" sz="2800" dirty="0" smtClean="0">
              <a:cs typeface="Arial" pitchFamily="34" charset="0"/>
            </a:endParaRPr>
          </a:p>
          <a:p>
            <a:pPr eaLnBrk="1" hangingPunct="1"/>
            <a:r>
              <a:rPr lang="en-US" sz="2800" dirty="0" smtClean="0">
                <a:cs typeface="Arial" pitchFamily="34" charset="0"/>
              </a:rPr>
              <a:t>If you wish to choose this Paper Stream you must email us before </a:t>
            </a:r>
            <a:r>
              <a:rPr lang="en-US" sz="2800" b="1" dirty="0" smtClean="0">
                <a:cs typeface="Arial" pitchFamily="34" charset="0"/>
              </a:rPr>
              <a:t>January 28th, 2016</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536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536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536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6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eaLnBrk="1" fontAlgn="auto" hangingPunct="1">
              <a:spcAft>
                <a:spcPts val="0"/>
              </a:spcAft>
              <a:defRPr/>
            </a:pPr>
            <a:r>
              <a:rPr lang="en-US" sz="5400" dirty="0" smtClean="0">
                <a:solidFill>
                  <a:srgbClr val="C00000"/>
                </a:solidFill>
              </a:rPr>
              <a:t>Important Dates</a:t>
            </a:r>
            <a:endParaRPr lang="en-US" sz="5400" dirty="0">
              <a:solidFill>
                <a:srgbClr val="C00000"/>
              </a:solidFill>
            </a:endParaRPr>
          </a:p>
        </p:txBody>
      </p:sp>
      <p:sp>
        <p:nvSpPr>
          <p:cNvPr id="3" name="Content Placeholder 2"/>
          <p:cNvSpPr>
            <a:spLocks noGrp="1"/>
          </p:cNvSpPr>
          <p:nvPr>
            <p:ph idx="1"/>
          </p:nvPr>
        </p:nvSpPr>
        <p:spPr>
          <a:xfrm>
            <a:off x="152400" y="1600200"/>
            <a:ext cx="8839200" cy="4876800"/>
          </a:xfrm>
        </p:spPr>
        <p:txBody>
          <a:bodyPr>
            <a:noAutofit/>
          </a:bodyPr>
          <a:lstStyle/>
          <a:p>
            <a:pPr marL="119062" indent="0" eaLnBrk="1" hangingPunct="1">
              <a:lnSpc>
                <a:spcPct val="90000"/>
              </a:lnSpc>
              <a:buNone/>
              <a:defRPr/>
            </a:pPr>
            <a:endParaRPr lang="en-US" sz="2400" dirty="0">
              <a:cs typeface="Arial" pitchFamily="34" charset="0"/>
            </a:endParaRPr>
          </a:p>
          <a:p>
            <a:pPr eaLnBrk="1" hangingPunct="1">
              <a:lnSpc>
                <a:spcPct val="90000"/>
              </a:lnSpc>
              <a:defRPr/>
            </a:pPr>
            <a:r>
              <a:rPr lang="en-US" sz="2400" dirty="0" smtClean="0">
                <a:cs typeface="Arial" pitchFamily="34" charset="0"/>
              </a:rPr>
              <a:t>Winter term start date:		January 3</a:t>
            </a:r>
            <a:r>
              <a:rPr lang="en-US" sz="2400" baseline="30000" dirty="0" smtClean="0">
                <a:cs typeface="Arial" pitchFamily="34" charset="0"/>
              </a:rPr>
              <a:t>rd</a:t>
            </a:r>
            <a:r>
              <a:rPr lang="en-US" sz="2400" dirty="0" smtClean="0">
                <a:cs typeface="Arial" pitchFamily="34" charset="0"/>
              </a:rPr>
              <a:t>, 2016</a:t>
            </a:r>
          </a:p>
          <a:p>
            <a:pPr eaLnBrk="1" hangingPunct="1">
              <a:lnSpc>
                <a:spcPct val="90000"/>
              </a:lnSpc>
              <a:defRPr/>
            </a:pPr>
            <a:endParaRPr lang="en-US" sz="2400" dirty="0">
              <a:cs typeface="Arial" pitchFamily="34" charset="0"/>
            </a:endParaRPr>
          </a:p>
          <a:p>
            <a:pPr eaLnBrk="1" hangingPunct="1">
              <a:lnSpc>
                <a:spcPct val="90000"/>
              </a:lnSpc>
              <a:defRPr/>
            </a:pPr>
            <a:r>
              <a:rPr lang="en-US" sz="2400" dirty="0" smtClean="0">
                <a:cs typeface="Arial" pitchFamily="34" charset="0"/>
              </a:rPr>
              <a:t>Winter term end date: 		April 4</a:t>
            </a:r>
            <a:r>
              <a:rPr lang="en-US" sz="2400" baseline="30000" dirty="0" smtClean="0">
                <a:cs typeface="Arial" pitchFamily="34" charset="0"/>
              </a:rPr>
              <a:t>th</a:t>
            </a:r>
            <a:r>
              <a:rPr lang="en-US" sz="2400" dirty="0" smtClean="0">
                <a:cs typeface="Arial" pitchFamily="34" charset="0"/>
              </a:rPr>
              <a:t>, 2016</a:t>
            </a:r>
          </a:p>
          <a:p>
            <a:pPr eaLnBrk="1" hangingPunct="1">
              <a:lnSpc>
                <a:spcPct val="90000"/>
              </a:lnSpc>
              <a:buFont typeface="Wingdings 2" pitchFamily="18" charset="2"/>
              <a:buNone/>
              <a:defRPr/>
            </a:pPr>
            <a:endParaRPr lang="en-US" sz="2400" dirty="0" smtClean="0">
              <a:cs typeface="Arial" pitchFamily="34" charset="0"/>
            </a:endParaRPr>
          </a:p>
          <a:p>
            <a:pPr eaLnBrk="1" hangingPunct="1">
              <a:lnSpc>
                <a:spcPct val="90000"/>
              </a:lnSpc>
              <a:defRPr/>
            </a:pPr>
            <a:r>
              <a:rPr lang="en-US" sz="2400" dirty="0" smtClean="0">
                <a:cs typeface="Arial" pitchFamily="34" charset="0"/>
              </a:rPr>
              <a:t>Credit Appeals week: 		March 28th – April 4th, 2016</a:t>
            </a:r>
          </a:p>
          <a:p>
            <a:pPr eaLnBrk="1" hangingPunct="1">
              <a:lnSpc>
                <a:spcPct val="90000"/>
              </a:lnSpc>
              <a:buFont typeface="Wingdings 2" pitchFamily="18" charset="2"/>
              <a:buNone/>
              <a:defRPr/>
            </a:pPr>
            <a:endParaRPr lang="en-US" sz="2400" dirty="0" smtClean="0">
              <a:cs typeface="Arial" pitchFamily="34" charset="0"/>
            </a:endParaRPr>
          </a:p>
          <a:p>
            <a:pPr eaLnBrk="1" hangingPunct="1">
              <a:lnSpc>
                <a:spcPct val="90000"/>
              </a:lnSpc>
              <a:defRPr/>
            </a:pPr>
            <a:r>
              <a:rPr lang="en-US" sz="2400" b="1" dirty="0" smtClean="0">
                <a:cs typeface="Arial" pitchFamily="34" charset="0"/>
              </a:rPr>
              <a:t>Paper Stream deadline: 		January 28th, 2016</a:t>
            </a:r>
            <a:endParaRPr lang="en-US" sz="2400" dirty="0" smtClean="0">
              <a:cs typeface="Arial"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eaLnBrk="1" fontAlgn="auto" hangingPunct="1">
              <a:spcAft>
                <a:spcPts val="0"/>
              </a:spcAft>
              <a:defRPr/>
            </a:pPr>
            <a:r>
              <a:rPr lang="en-US" sz="4000" dirty="0" smtClean="0">
                <a:solidFill>
                  <a:srgbClr val="C00000"/>
                </a:solidFill>
              </a:rPr>
              <a:t>Where do I go for more information?</a:t>
            </a:r>
            <a:endParaRPr lang="en-US" sz="4000" dirty="0">
              <a:solidFill>
                <a:srgbClr val="C00000"/>
              </a:solidFill>
            </a:endParaRPr>
          </a:p>
        </p:txBody>
      </p:sp>
      <p:sp>
        <p:nvSpPr>
          <p:cNvPr id="3" name="Content Placeholder 2"/>
          <p:cNvSpPr>
            <a:spLocks noGrp="1"/>
          </p:cNvSpPr>
          <p:nvPr>
            <p:ph idx="1"/>
          </p:nvPr>
        </p:nvSpPr>
        <p:spPr/>
        <p:txBody>
          <a:bodyPr>
            <a:normAutofit/>
          </a:bodyPr>
          <a:lstStyle/>
          <a:p>
            <a:pPr lvl="0" eaLnBrk="1" hangingPunct="1">
              <a:lnSpc>
                <a:spcPct val="80000"/>
              </a:lnSpc>
              <a:defRPr/>
            </a:pPr>
            <a:r>
              <a:rPr lang="en-CA" b="1" u="sng" dirty="0" smtClean="0">
                <a:cs typeface="Arial" pitchFamily="34" charset="0"/>
                <a:hlinkClick r:id="rId3"/>
              </a:rPr>
              <a:t>http</a:t>
            </a:r>
            <a:r>
              <a:rPr lang="en-CA" b="1" u="sng" dirty="0">
                <a:cs typeface="Arial" pitchFamily="34" charset="0"/>
                <a:hlinkClick r:id="rId3"/>
              </a:rPr>
              <a:t>://</a:t>
            </a:r>
            <a:r>
              <a:rPr lang="en-CA" b="1" u="sng" dirty="0" smtClean="0">
                <a:cs typeface="Arial" pitchFamily="34" charset="0"/>
                <a:hlinkClick r:id="rId3"/>
              </a:rPr>
              <a:t>psyc.info.yorku.ca/undergraduate-research-participant-pool/</a:t>
            </a:r>
            <a:endParaRPr lang="en-CA" dirty="0">
              <a:cs typeface="Arial" pitchFamily="34" charset="0"/>
            </a:endParaRPr>
          </a:p>
          <a:p>
            <a:pPr lvl="1" eaLnBrk="1" hangingPunct="1">
              <a:lnSpc>
                <a:spcPct val="80000"/>
              </a:lnSpc>
              <a:defRPr/>
            </a:pPr>
            <a:r>
              <a:rPr lang="en-US" dirty="0" smtClean="0">
                <a:cs typeface="Arial" pitchFamily="34" charset="0"/>
              </a:rPr>
              <a:t>Instructional Videos</a:t>
            </a:r>
          </a:p>
          <a:p>
            <a:pPr lvl="1" eaLnBrk="1" hangingPunct="1">
              <a:lnSpc>
                <a:spcPct val="80000"/>
              </a:lnSpc>
              <a:defRPr/>
            </a:pPr>
            <a:r>
              <a:rPr lang="en-US" dirty="0" smtClean="0">
                <a:cs typeface="Arial" pitchFamily="34" charset="0"/>
              </a:rPr>
              <a:t>Student Manual</a:t>
            </a:r>
          </a:p>
          <a:p>
            <a:pPr lvl="1" eaLnBrk="1" hangingPunct="1">
              <a:lnSpc>
                <a:spcPct val="80000"/>
              </a:lnSpc>
              <a:defRPr/>
            </a:pPr>
            <a:endParaRPr lang="en-US" dirty="0" smtClean="0">
              <a:cs typeface="Arial" pitchFamily="34" charset="0"/>
            </a:endParaRPr>
          </a:p>
          <a:p>
            <a:pPr eaLnBrk="1" hangingPunct="1">
              <a:lnSpc>
                <a:spcPct val="80000"/>
              </a:lnSpc>
              <a:defRPr/>
            </a:pPr>
            <a:endParaRPr lang="en-US" sz="3000" dirty="0" smtClean="0">
              <a:cs typeface="Arial" pitchFamily="34" charset="0"/>
            </a:endParaRPr>
          </a:p>
          <a:p>
            <a:pPr marL="119062" indent="0" eaLnBrk="1" hangingPunct="1">
              <a:lnSpc>
                <a:spcPct val="80000"/>
              </a:lnSpc>
              <a:buNone/>
              <a:defRPr/>
            </a:pPr>
            <a:endParaRPr lang="en-US" sz="2000" dirty="0" smtClean="0">
              <a:cs typeface="Arial" pitchFamily="34" charset="0"/>
            </a:endParaRPr>
          </a:p>
          <a:p>
            <a:pPr eaLnBrk="1" hangingPunct="1">
              <a:lnSpc>
                <a:spcPct val="80000"/>
              </a:lnSpc>
              <a:defRPr/>
            </a:pPr>
            <a:r>
              <a:rPr lang="en-US" dirty="0" smtClean="0">
                <a:cs typeface="Arial" pitchFamily="34" charset="0"/>
              </a:rPr>
              <a:t>Also, feel free to email us with any question </a:t>
            </a:r>
            <a:r>
              <a:rPr lang="en-US" dirty="0" smtClean="0">
                <a:solidFill>
                  <a:schemeClr val="accent1"/>
                </a:solidFill>
                <a:cs typeface="Arial" pitchFamily="34" charset="0"/>
              </a:rPr>
              <a:t>urpp@yorku.ca</a:t>
            </a:r>
          </a:p>
          <a:p>
            <a:pPr eaLnBrk="1" hangingPunct="1">
              <a:lnSpc>
                <a:spcPct val="80000"/>
              </a:lnSpc>
              <a:defRPr/>
            </a:pPr>
            <a:endParaRPr lang="en-US" sz="2000" dirty="0" smtClean="0">
              <a:solidFill>
                <a:schemeClr val="accent1"/>
              </a:solidFill>
              <a:cs typeface="Arial" pitchFamily="34" charset="0"/>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odule">
  <a:themeElements>
    <a:clrScheme name="Module 2">
      <a:dk1>
        <a:srgbClr val="000000"/>
      </a:dk1>
      <a:lt1>
        <a:srgbClr val="FFFFFF"/>
      </a:lt1>
      <a:dk2>
        <a:srgbClr val="303030"/>
      </a:dk2>
      <a:lt2>
        <a:srgbClr val="DEDEE0"/>
      </a:lt2>
      <a:accent1>
        <a:srgbClr val="AD0101"/>
      </a:accent1>
      <a:accent2>
        <a:srgbClr val="726056"/>
      </a:accent2>
      <a:accent3>
        <a:srgbClr val="FFFFFF"/>
      </a:accent3>
      <a:accent4>
        <a:srgbClr val="000000"/>
      </a:accent4>
      <a:accent5>
        <a:srgbClr val="D3AAAA"/>
      </a:accent5>
      <a:accent6>
        <a:srgbClr val="67564D"/>
      </a:accent6>
      <a:hlink>
        <a:srgbClr val="7B0311"/>
      </a:hlink>
      <a:folHlink>
        <a:srgbClr val="D89243"/>
      </a:folHlink>
    </a:clrScheme>
    <a:fontScheme name="Module">
      <a:maj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Modul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47500"/>
                <a:satMod val="137000"/>
              </a:schemeClr>
            </a:gs>
            <a:gs pos="55000">
              <a:schemeClr val="phClr">
                <a:shade val="69000"/>
                <a:satMod val="137000"/>
              </a:schemeClr>
            </a:gs>
            <a:gs pos="100000">
              <a:schemeClr val="phClr">
                <a:shade val="98000"/>
                <a:satMod val="137000"/>
              </a:schemeClr>
            </a:gs>
          </a:gsLst>
          <a:lin ang="16200000" scaled="0"/>
        </a:gradFill>
      </a:fillStyleLst>
      <a:lnStyleLst>
        <a:ln w="6350" cap="rnd" cmpd="sng" algn="ctr">
          <a:solidFill>
            <a:schemeClr val="phClr">
              <a:shade val="95000"/>
              <a:satMod val="105000"/>
            </a:schemeClr>
          </a:solidFill>
          <a:prstDash val="solid"/>
        </a:ln>
        <a:ln w="48000" cap="flat" cmpd="thickThin" algn="ctr">
          <a:solidFill>
            <a:schemeClr val="phClr"/>
          </a:solidFill>
          <a:prstDash val="solid"/>
        </a:ln>
        <a:ln w="48500" cap="flat" cmpd="thickThin" algn="ctr">
          <a:solidFill>
            <a:schemeClr val="phClr"/>
          </a:solidFill>
          <a:prstDash val="solid"/>
        </a:ln>
      </a:lnStyleLst>
      <a:effectStyleLst>
        <a:effectStyle>
          <a:effectLst>
            <a:outerShdw blurRad="45000" dist="25000" dir="5400000" rotWithShape="0">
              <a:srgbClr val="000000">
                <a:alpha val="38000"/>
              </a:srgbClr>
            </a:outerShdw>
          </a:effectLst>
        </a:effectStyle>
        <a:effectStyle>
          <a:effectLst>
            <a:outerShdw blurRad="39000" dist="25400" dir="5400000" rotWithShape="0">
              <a:srgbClr val="000000">
                <a:alpha val="38000"/>
              </a:srgbClr>
            </a:outerShdw>
          </a:effectLst>
        </a:effectStyle>
        <a:effectStyle>
          <a:effectLst>
            <a:outerShdw blurRad="39000" dist="25400" dir="5400000" rotWithShape="0">
              <a:srgbClr val="000000">
                <a:alpha val="38000"/>
              </a:srgbClr>
            </a:outerShdw>
          </a:effectLst>
          <a:scene3d>
            <a:camera prst="orthographicFront" fov="0">
              <a:rot lat="0" lon="0" rev="0"/>
            </a:camera>
            <a:lightRig rig="threePt" dir="t">
              <a:rot lat="0" lon="0" rev="1800000"/>
            </a:lightRig>
          </a:scene3d>
          <a:sp3d prstMaterial="matte">
            <a:bevelT h="20000"/>
          </a:sp3d>
        </a:effectStyle>
      </a:effectStyleLst>
      <a:bgFillStyleLst>
        <a:solidFill>
          <a:schemeClr val="phClr"/>
        </a:solidFill>
        <a:gradFill rotWithShape="1">
          <a:gsLst>
            <a:gs pos="0">
              <a:schemeClr val="phClr">
                <a:tint val="48000"/>
                <a:satMod val="300000"/>
              </a:schemeClr>
            </a:gs>
            <a:gs pos="12000">
              <a:schemeClr val="phClr">
                <a:tint val="48000"/>
                <a:satMod val="300000"/>
              </a:schemeClr>
            </a:gs>
            <a:gs pos="20000">
              <a:schemeClr val="phClr">
                <a:tint val="49000"/>
                <a:satMod val="300000"/>
              </a:schemeClr>
            </a:gs>
            <a:gs pos="100000">
              <a:schemeClr val="phClr">
                <a:shade val="30000"/>
              </a:schemeClr>
            </a:gs>
          </a:gsLst>
          <a:path path="circle">
            <a:fillToRect l="10000" t="-25000" r="10000" b="125000"/>
          </a:path>
        </a:gradFill>
        <a:blipFill>
          <a:blip xmlns:r="http://schemas.openxmlformats.org/officeDocument/2006/relationships" r:embed="rId1">
            <a:duotone>
              <a:schemeClr val="phClr">
                <a:shade val="75000"/>
                <a:satMod val="105000"/>
              </a:schemeClr>
              <a:schemeClr val="phClr">
                <a:tint val="95000"/>
                <a:satMod val="105000"/>
              </a:schemeClr>
            </a:duotone>
          </a:blip>
          <a:tile tx="0" ty="0" sx="38000" sy="38000" flip="none" algn="tl"/>
        </a:blipFill>
      </a:bgFillStyleLst>
    </a:fmtScheme>
  </a:themeElements>
  <a:objectDefaults/>
  <a:extraClrSchemeLst>
    <a:extraClrScheme>
      <a:clrScheme name="Module 1">
        <a:dk1>
          <a:srgbClr val="000000"/>
        </a:dk1>
        <a:lt1>
          <a:srgbClr val="FFFFFF"/>
        </a:lt1>
        <a:dk2>
          <a:srgbClr val="303030"/>
        </a:dk2>
        <a:lt2>
          <a:srgbClr val="DEDEE0"/>
        </a:lt2>
        <a:accent1>
          <a:srgbClr val="AD0101"/>
        </a:accent1>
        <a:accent2>
          <a:srgbClr val="726056"/>
        </a:accent2>
        <a:accent3>
          <a:srgbClr val="FFFFFF"/>
        </a:accent3>
        <a:accent4>
          <a:srgbClr val="000000"/>
        </a:accent4>
        <a:accent5>
          <a:srgbClr val="D3AAAA"/>
        </a:accent5>
        <a:accent6>
          <a:srgbClr val="67564D"/>
        </a:accent6>
        <a:hlink>
          <a:srgbClr val="D26900"/>
        </a:hlink>
        <a:folHlink>
          <a:srgbClr val="D89243"/>
        </a:folHlink>
      </a:clrScheme>
      <a:clrMap bg1="lt1" tx1="dk1" bg2="lt2" tx2="dk2" accent1="accent1" accent2="accent2" accent3="accent3" accent4="accent4" accent5="accent5" accent6="accent6" hlink="hlink" folHlink="folHlink"/>
    </a:extraClrScheme>
    <a:extraClrScheme>
      <a:clrScheme name="Module 2">
        <a:dk1>
          <a:srgbClr val="000000"/>
        </a:dk1>
        <a:lt1>
          <a:srgbClr val="FFFFFF"/>
        </a:lt1>
        <a:dk2>
          <a:srgbClr val="303030"/>
        </a:dk2>
        <a:lt2>
          <a:srgbClr val="DEDEE0"/>
        </a:lt2>
        <a:accent1>
          <a:srgbClr val="AD0101"/>
        </a:accent1>
        <a:accent2>
          <a:srgbClr val="726056"/>
        </a:accent2>
        <a:accent3>
          <a:srgbClr val="FFFFFF"/>
        </a:accent3>
        <a:accent4>
          <a:srgbClr val="000000"/>
        </a:accent4>
        <a:accent5>
          <a:srgbClr val="D3AAAA"/>
        </a:accent5>
        <a:accent6>
          <a:srgbClr val="67564D"/>
        </a:accent6>
        <a:hlink>
          <a:srgbClr val="7B0311"/>
        </a:hlink>
        <a:folHlink>
          <a:srgbClr val="D89243"/>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NewsPrint">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themeOverride>
</file>

<file path=ppt/theme/themeOverride2.xml><?xml version="1.0" encoding="utf-8"?>
<a:themeOverride xmlns:a="http://schemas.openxmlformats.org/drawingml/2006/main">
  <a:clrScheme name="NewsPrint">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themeOverride>
</file>

<file path=ppt/theme/themeOverride3.xml><?xml version="1.0" encoding="utf-8"?>
<a:themeOverride xmlns:a="http://schemas.openxmlformats.org/drawingml/2006/main">
  <a:clrScheme name="NewsPrint">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themeOverride>
</file>

<file path=ppt/theme/themeOverride4.xml><?xml version="1.0" encoding="utf-8"?>
<a:themeOverride xmlns:a="http://schemas.openxmlformats.org/drawingml/2006/main">
  <a:clrScheme name="NewsPrint">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themeOverride>
</file>

<file path=ppt/theme/themeOverride5.xml><?xml version="1.0" encoding="utf-8"?>
<a:themeOverride xmlns:a="http://schemas.openxmlformats.org/drawingml/2006/main">
  <a:clrScheme name="NewsPrint">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themeOverride>
</file>

<file path=ppt/theme/themeOverride6.xml><?xml version="1.0" encoding="utf-8"?>
<a:themeOverride xmlns:a="http://schemas.openxmlformats.org/drawingml/2006/main">
  <a:clrScheme name="NewsPrint">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themeOverride>
</file>

<file path=docProps/app.xml><?xml version="1.0" encoding="utf-8"?>
<Properties xmlns="http://schemas.openxmlformats.org/officeDocument/2006/extended-properties" xmlns:vt="http://schemas.openxmlformats.org/officeDocument/2006/docPropsVTypes">
  <Template>Module</Template>
  <TotalTime>885</TotalTime>
  <Words>813</Words>
  <Application>Microsoft Office PowerPoint</Application>
  <PresentationFormat>On-screen Show (4:3)</PresentationFormat>
  <Paragraphs>97</Paragraphs>
  <Slides>9</Slides>
  <Notes>9</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9</vt:i4>
      </vt:variant>
    </vt:vector>
  </HeadingPairs>
  <TitlesOfParts>
    <vt:vector size="16" baseType="lpstr">
      <vt:lpstr>Arial</vt:lpstr>
      <vt:lpstr>Calibri</vt:lpstr>
      <vt:lpstr>Corbel</vt:lpstr>
      <vt:lpstr>Wingdings</vt:lpstr>
      <vt:lpstr>Wingdings 2</vt:lpstr>
      <vt:lpstr>Wingdings 3</vt:lpstr>
      <vt:lpstr>Module</vt:lpstr>
      <vt:lpstr>PowerPoint Presentation</vt:lpstr>
      <vt:lpstr>What is the URPP?</vt:lpstr>
      <vt:lpstr>How do I start?</vt:lpstr>
      <vt:lpstr>Remember!!!</vt:lpstr>
      <vt:lpstr>How do I participate in studies?</vt:lpstr>
      <vt:lpstr>PowerPoint Presentation</vt:lpstr>
      <vt:lpstr>Is there another way to earn my 4%?</vt:lpstr>
      <vt:lpstr>Important Dates</vt:lpstr>
      <vt:lpstr>Where do I go for more information?</vt:lpstr>
    </vt:vector>
  </TitlesOfParts>
  <Company>YORK UNIVERSITY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URPP Introduction 2010-2011</dc:title>
  <dc:creator>uit</dc:creator>
  <cp:lastModifiedBy>Joana</cp:lastModifiedBy>
  <cp:revision>62</cp:revision>
  <dcterms:created xsi:type="dcterms:W3CDTF">2013-09-08T00:43:28Z</dcterms:created>
  <dcterms:modified xsi:type="dcterms:W3CDTF">2016-01-04T23:03:43Z</dcterms:modified>
</cp:coreProperties>
</file>